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37098" y="2858710"/>
            <a:ext cx="12014200" cy="1826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C2262D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DEB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2058" y="3021075"/>
            <a:ext cx="850555" cy="138354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23864" y="7684153"/>
            <a:ext cx="2146300" cy="2602865"/>
          </a:xfrm>
          <a:custGeom>
            <a:avLst/>
            <a:gdLst/>
            <a:ahLst/>
            <a:cxnLst/>
            <a:rect l="l" t="t" r="r" b="b"/>
            <a:pathLst>
              <a:path w="2146300" h="2602865">
                <a:moveTo>
                  <a:pt x="2146221" y="2602846"/>
                </a:moveTo>
                <a:lnTo>
                  <a:pt x="0" y="2602846"/>
                </a:lnTo>
                <a:lnTo>
                  <a:pt x="1738915" y="0"/>
                </a:lnTo>
                <a:lnTo>
                  <a:pt x="1832278" y="578084"/>
                </a:lnTo>
                <a:lnTo>
                  <a:pt x="2033589" y="1850969"/>
                </a:lnTo>
                <a:lnTo>
                  <a:pt x="2146221" y="2602846"/>
                </a:lnTo>
                <a:close/>
              </a:path>
            </a:pathLst>
          </a:custGeom>
          <a:solidFill>
            <a:srgbClr val="4B453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8276" y="7305376"/>
            <a:ext cx="2280285" cy="2981960"/>
          </a:xfrm>
          <a:custGeom>
            <a:avLst/>
            <a:gdLst/>
            <a:ahLst/>
            <a:cxnLst/>
            <a:rect l="l" t="t" r="r" b="b"/>
            <a:pathLst>
              <a:path w="2280285" h="2981959">
                <a:moveTo>
                  <a:pt x="2280072" y="2981623"/>
                </a:moveTo>
                <a:lnTo>
                  <a:pt x="0" y="2981623"/>
                </a:lnTo>
                <a:lnTo>
                  <a:pt x="1822591" y="95"/>
                </a:lnTo>
                <a:lnTo>
                  <a:pt x="1863183" y="7236"/>
                </a:lnTo>
                <a:lnTo>
                  <a:pt x="1886648" y="58581"/>
                </a:lnTo>
                <a:lnTo>
                  <a:pt x="1939198" y="175118"/>
                </a:lnTo>
                <a:lnTo>
                  <a:pt x="1994071" y="300599"/>
                </a:lnTo>
                <a:lnTo>
                  <a:pt x="2024503" y="378777"/>
                </a:lnTo>
                <a:lnTo>
                  <a:pt x="2029329" y="417722"/>
                </a:lnTo>
                <a:lnTo>
                  <a:pt x="2033898" y="459288"/>
                </a:lnTo>
                <a:lnTo>
                  <a:pt x="2039778" y="514380"/>
                </a:lnTo>
                <a:lnTo>
                  <a:pt x="2050852" y="620403"/>
                </a:lnTo>
                <a:lnTo>
                  <a:pt x="2059599" y="705359"/>
                </a:lnTo>
                <a:lnTo>
                  <a:pt x="2069328" y="800680"/>
                </a:lnTo>
                <a:lnTo>
                  <a:pt x="2079945" y="905464"/>
                </a:lnTo>
                <a:lnTo>
                  <a:pt x="2091355" y="1018809"/>
                </a:lnTo>
                <a:lnTo>
                  <a:pt x="2103464" y="1139810"/>
                </a:lnTo>
                <a:lnTo>
                  <a:pt x="2116179" y="1267567"/>
                </a:lnTo>
                <a:lnTo>
                  <a:pt x="2129404" y="1401175"/>
                </a:lnTo>
                <a:lnTo>
                  <a:pt x="2143045" y="1539732"/>
                </a:lnTo>
                <a:lnTo>
                  <a:pt x="2157009" y="1682335"/>
                </a:lnTo>
                <a:lnTo>
                  <a:pt x="2171201" y="1828082"/>
                </a:lnTo>
                <a:lnTo>
                  <a:pt x="2185527" y="1976070"/>
                </a:lnTo>
                <a:lnTo>
                  <a:pt x="2199892" y="2125395"/>
                </a:lnTo>
                <a:lnTo>
                  <a:pt x="2214203" y="2275156"/>
                </a:lnTo>
                <a:lnTo>
                  <a:pt x="2221309" y="2349917"/>
                </a:lnTo>
                <a:lnTo>
                  <a:pt x="2228365" y="2424448"/>
                </a:lnTo>
                <a:lnTo>
                  <a:pt x="2235361" y="2498637"/>
                </a:lnTo>
                <a:lnTo>
                  <a:pt x="2242285" y="2572370"/>
                </a:lnTo>
                <a:lnTo>
                  <a:pt x="2249124" y="2645536"/>
                </a:lnTo>
                <a:lnTo>
                  <a:pt x="2255866" y="2718019"/>
                </a:lnTo>
                <a:lnTo>
                  <a:pt x="2262501" y="2789709"/>
                </a:lnTo>
                <a:lnTo>
                  <a:pt x="2269017" y="2860492"/>
                </a:lnTo>
                <a:lnTo>
                  <a:pt x="2275401" y="2930256"/>
                </a:lnTo>
                <a:lnTo>
                  <a:pt x="2280072" y="2981623"/>
                </a:lnTo>
                <a:close/>
              </a:path>
            </a:pathLst>
          </a:custGeom>
          <a:solidFill>
            <a:srgbClr val="D59A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7306081"/>
            <a:ext cx="2259965" cy="2981325"/>
          </a:xfrm>
          <a:custGeom>
            <a:avLst/>
            <a:gdLst/>
            <a:ahLst/>
            <a:cxnLst/>
            <a:rect l="l" t="t" r="r" b="b"/>
            <a:pathLst>
              <a:path w="2259965" h="2981325">
                <a:moveTo>
                  <a:pt x="2259426" y="2980918"/>
                </a:moveTo>
                <a:lnTo>
                  <a:pt x="0" y="2980918"/>
                </a:lnTo>
                <a:lnTo>
                  <a:pt x="0" y="72545"/>
                </a:lnTo>
                <a:lnTo>
                  <a:pt x="518097" y="45101"/>
                </a:lnTo>
                <a:lnTo>
                  <a:pt x="1573195" y="4665"/>
                </a:lnTo>
                <a:lnTo>
                  <a:pt x="1862695" y="0"/>
                </a:lnTo>
                <a:lnTo>
                  <a:pt x="1919074" y="365"/>
                </a:lnTo>
                <a:lnTo>
                  <a:pt x="1961718" y="1562"/>
                </a:lnTo>
                <a:lnTo>
                  <a:pt x="2001364" y="6626"/>
                </a:lnTo>
                <a:lnTo>
                  <a:pt x="2011470" y="58995"/>
                </a:lnTo>
                <a:lnTo>
                  <a:pt x="2017133" y="103799"/>
                </a:lnTo>
                <a:lnTo>
                  <a:pt x="2023633" y="161055"/>
                </a:lnTo>
                <a:lnTo>
                  <a:pt x="2030912" y="229976"/>
                </a:lnTo>
                <a:lnTo>
                  <a:pt x="2034825" y="268566"/>
                </a:lnTo>
                <a:lnTo>
                  <a:pt x="2038911" y="309776"/>
                </a:lnTo>
                <a:lnTo>
                  <a:pt x="2043161" y="353509"/>
                </a:lnTo>
                <a:lnTo>
                  <a:pt x="2047570" y="399667"/>
                </a:lnTo>
                <a:lnTo>
                  <a:pt x="2052129" y="448152"/>
                </a:lnTo>
                <a:lnTo>
                  <a:pt x="2056831" y="498864"/>
                </a:lnTo>
                <a:lnTo>
                  <a:pt x="2061668" y="551705"/>
                </a:lnTo>
                <a:lnTo>
                  <a:pt x="2066634" y="606578"/>
                </a:lnTo>
                <a:lnTo>
                  <a:pt x="2071721" y="663383"/>
                </a:lnTo>
                <a:lnTo>
                  <a:pt x="2076922" y="722023"/>
                </a:lnTo>
                <a:lnTo>
                  <a:pt x="2082229" y="782399"/>
                </a:lnTo>
                <a:lnTo>
                  <a:pt x="2087635" y="844413"/>
                </a:lnTo>
                <a:lnTo>
                  <a:pt x="2093132" y="907967"/>
                </a:lnTo>
                <a:lnTo>
                  <a:pt x="2098713" y="972961"/>
                </a:lnTo>
                <a:lnTo>
                  <a:pt x="2104372" y="1039298"/>
                </a:lnTo>
                <a:lnTo>
                  <a:pt x="2110099" y="1106880"/>
                </a:lnTo>
                <a:lnTo>
                  <a:pt x="2115889" y="1175607"/>
                </a:lnTo>
                <a:lnTo>
                  <a:pt x="2121733" y="1245382"/>
                </a:lnTo>
                <a:lnTo>
                  <a:pt x="2127625" y="1316107"/>
                </a:lnTo>
                <a:lnTo>
                  <a:pt x="2133556" y="1387682"/>
                </a:lnTo>
                <a:lnTo>
                  <a:pt x="2139521" y="1460011"/>
                </a:lnTo>
                <a:lnTo>
                  <a:pt x="2145510" y="1532993"/>
                </a:lnTo>
                <a:lnTo>
                  <a:pt x="2151517" y="1606532"/>
                </a:lnTo>
                <a:lnTo>
                  <a:pt x="2157535" y="1680528"/>
                </a:lnTo>
                <a:lnTo>
                  <a:pt x="2169573" y="1829499"/>
                </a:lnTo>
                <a:lnTo>
                  <a:pt x="2181564" y="1979121"/>
                </a:lnTo>
                <a:lnTo>
                  <a:pt x="2193449" y="2128606"/>
                </a:lnTo>
                <a:lnTo>
                  <a:pt x="2205171" y="2277168"/>
                </a:lnTo>
                <a:lnTo>
                  <a:pt x="2216669" y="2424019"/>
                </a:lnTo>
                <a:lnTo>
                  <a:pt x="2227885" y="2568374"/>
                </a:lnTo>
                <a:lnTo>
                  <a:pt x="2238760" y="2709445"/>
                </a:lnTo>
                <a:lnTo>
                  <a:pt x="2249235" y="2846446"/>
                </a:lnTo>
                <a:lnTo>
                  <a:pt x="2259426" y="298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0" y="7464254"/>
            <a:ext cx="184052" cy="18356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045" y="7448165"/>
            <a:ext cx="183921" cy="18411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093" y="7432548"/>
            <a:ext cx="183985" cy="18372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5444" y="7401714"/>
            <a:ext cx="183891" cy="18412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9325" y="7386120"/>
            <a:ext cx="183849" cy="183619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0" y="7308018"/>
            <a:ext cx="2001520" cy="317500"/>
          </a:xfrm>
          <a:custGeom>
            <a:avLst/>
            <a:gdLst/>
            <a:ahLst/>
            <a:cxnLst/>
            <a:rect l="l" t="t" r="r" b="b"/>
            <a:pathLst>
              <a:path w="2001520" h="317500">
                <a:moveTo>
                  <a:pt x="1399915" y="253399"/>
                </a:moveTo>
                <a:lnTo>
                  <a:pt x="1396298" y="7159"/>
                </a:lnTo>
                <a:lnTo>
                  <a:pt x="1533140" y="1716"/>
                </a:lnTo>
                <a:lnTo>
                  <a:pt x="1772414" y="0"/>
                </a:lnTo>
                <a:lnTo>
                  <a:pt x="1886540" y="1832"/>
                </a:lnTo>
                <a:lnTo>
                  <a:pt x="1637750" y="1832"/>
                </a:lnTo>
                <a:lnTo>
                  <a:pt x="1399915" y="253399"/>
                </a:lnTo>
                <a:close/>
              </a:path>
              <a:path w="2001520" h="317500">
                <a:moveTo>
                  <a:pt x="1720745" y="240354"/>
                </a:moveTo>
                <a:lnTo>
                  <a:pt x="1637750" y="1832"/>
                </a:lnTo>
                <a:lnTo>
                  <a:pt x="1886540" y="1832"/>
                </a:lnTo>
                <a:lnTo>
                  <a:pt x="1938972" y="2675"/>
                </a:lnTo>
                <a:lnTo>
                  <a:pt x="2001459" y="4689"/>
                </a:lnTo>
                <a:lnTo>
                  <a:pt x="1720745" y="240354"/>
                </a:lnTo>
                <a:close/>
              </a:path>
              <a:path w="2001520" h="317500">
                <a:moveTo>
                  <a:pt x="1395931" y="7173"/>
                </a:moveTo>
                <a:lnTo>
                  <a:pt x="1396294" y="6879"/>
                </a:lnTo>
                <a:lnTo>
                  <a:pt x="1396298" y="7159"/>
                </a:lnTo>
                <a:lnTo>
                  <a:pt x="1395931" y="7173"/>
                </a:lnTo>
                <a:close/>
              </a:path>
              <a:path w="2001520" h="317500">
                <a:moveTo>
                  <a:pt x="1074130" y="268539"/>
                </a:moveTo>
                <a:lnTo>
                  <a:pt x="1049736" y="23923"/>
                </a:lnTo>
                <a:lnTo>
                  <a:pt x="1049927" y="23828"/>
                </a:lnTo>
                <a:lnTo>
                  <a:pt x="1252506" y="12878"/>
                </a:lnTo>
                <a:lnTo>
                  <a:pt x="1395931" y="7173"/>
                </a:lnTo>
                <a:lnTo>
                  <a:pt x="1074130" y="268539"/>
                </a:lnTo>
                <a:close/>
              </a:path>
              <a:path w="2001520" h="317500">
                <a:moveTo>
                  <a:pt x="1046497" y="24018"/>
                </a:moveTo>
                <a:lnTo>
                  <a:pt x="1044781" y="24018"/>
                </a:lnTo>
                <a:lnTo>
                  <a:pt x="1049546" y="20019"/>
                </a:lnTo>
                <a:lnTo>
                  <a:pt x="1049832" y="23733"/>
                </a:lnTo>
                <a:lnTo>
                  <a:pt x="1048212" y="23923"/>
                </a:lnTo>
                <a:lnTo>
                  <a:pt x="1046497" y="24018"/>
                </a:lnTo>
                <a:close/>
              </a:path>
              <a:path w="2001520" h="317500">
                <a:moveTo>
                  <a:pt x="751298" y="278156"/>
                </a:moveTo>
                <a:lnTo>
                  <a:pt x="736134" y="40688"/>
                </a:lnTo>
                <a:lnTo>
                  <a:pt x="736053" y="37825"/>
                </a:lnTo>
                <a:lnTo>
                  <a:pt x="1044781" y="24018"/>
                </a:lnTo>
                <a:lnTo>
                  <a:pt x="751298" y="278156"/>
                </a:lnTo>
                <a:close/>
              </a:path>
              <a:path w="2001520" h="317500">
                <a:moveTo>
                  <a:pt x="729001" y="38206"/>
                </a:moveTo>
                <a:lnTo>
                  <a:pt x="735671" y="32493"/>
                </a:lnTo>
                <a:lnTo>
                  <a:pt x="736046" y="37825"/>
                </a:lnTo>
                <a:lnTo>
                  <a:pt x="733670" y="38015"/>
                </a:lnTo>
                <a:lnTo>
                  <a:pt x="731383" y="38015"/>
                </a:lnTo>
                <a:lnTo>
                  <a:pt x="729001" y="38206"/>
                </a:lnTo>
                <a:close/>
              </a:path>
              <a:path w="2001520" h="317500">
                <a:moveTo>
                  <a:pt x="424084" y="296723"/>
                </a:moveTo>
                <a:lnTo>
                  <a:pt x="403121" y="50108"/>
                </a:lnTo>
                <a:lnTo>
                  <a:pt x="729001" y="38206"/>
                </a:lnTo>
                <a:lnTo>
                  <a:pt x="424084" y="296723"/>
                </a:lnTo>
                <a:close/>
              </a:path>
              <a:path w="2001520" h="317500">
                <a:moveTo>
                  <a:pt x="400644" y="50394"/>
                </a:moveTo>
                <a:lnTo>
                  <a:pt x="402835" y="48204"/>
                </a:lnTo>
                <a:lnTo>
                  <a:pt x="403121" y="50203"/>
                </a:lnTo>
                <a:lnTo>
                  <a:pt x="402263" y="50299"/>
                </a:lnTo>
                <a:lnTo>
                  <a:pt x="401406" y="50299"/>
                </a:lnTo>
                <a:lnTo>
                  <a:pt x="400644" y="50394"/>
                </a:lnTo>
                <a:close/>
              </a:path>
              <a:path w="2001520" h="317500">
                <a:moveTo>
                  <a:pt x="0" y="181710"/>
                </a:moveTo>
                <a:lnTo>
                  <a:pt x="0" y="72478"/>
                </a:lnTo>
                <a:lnTo>
                  <a:pt x="283346" y="54107"/>
                </a:lnTo>
                <a:lnTo>
                  <a:pt x="400644" y="50394"/>
                </a:lnTo>
                <a:lnTo>
                  <a:pt x="342200" y="102288"/>
                </a:lnTo>
                <a:lnTo>
                  <a:pt x="111449" y="102288"/>
                </a:lnTo>
                <a:lnTo>
                  <a:pt x="0" y="181710"/>
                </a:lnTo>
                <a:close/>
              </a:path>
              <a:path w="2001520" h="317500">
                <a:moveTo>
                  <a:pt x="100491" y="316909"/>
                </a:moveTo>
                <a:lnTo>
                  <a:pt x="111449" y="102288"/>
                </a:lnTo>
                <a:lnTo>
                  <a:pt x="342200" y="102288"/>
                </a:lnTo>
                <a:lnTo>
                  <a:pt x="100491" y="316909"/>
                </a:lnTo>
                <a:close/>
              </a:path>
            </a:pathLst>
          </a:custGeom>
          <a:solidFill>
            <a:srgbClr val="D59A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4274" y="7151801"/>
            <a:ext cx="1790700" cy="474980"/>
          </a:xfrm>
          <a:custGeom>
            <a:avLst/>
            <a:gdLst/>
            <a:ahLst/>
            <a:cxnLst/>
            <a:rect l="l" t="t" r="r" b="b"/>
            <a:pathLst>
              <a:path w="1790700" h="474979">
                <a:moveTo>
                  <a:pt x="169849" y="320001"/>
                </a:moveTo>
                <a:lnTo>
                  <a:pt x="167411" y="271170"/>
                </a:lnTo>
                <a:lnTo>
                  <a:pt x="160083" y="222580"/>
                </a:lnTo>
                <a:lnTo>
                  <a:pt x="148412" y="176885"/>
                </a:lnTo>
                <a:lnTo>
                  <a:pt x="132943" y="136753"/>
                </a:lnTo>
                <a:lnTo>
                  <a:pt x="92722" y="83832"/>
                </a:lnTo>
                <a:lnTo>
                  <a:pt x="69062" y="76352"/>
                </a:lnTo>
                <a:lnTo>
                  <a:pt x="67729" y="76454"/>
                </a:lnTo>
                <a:lnTo>
                  <a:pt x="36639" y="107911"/>
                </a:lnTo>
                <a:lnTo>
                  <a:pt x="12369" y="182524"/>
                </a:lnTo>
                <a:lnTo>
                  <a:pt x="4394" y="229184"/>
                </a:lnTo>
                <a:lnTo>
                  <a:pt x="63" y="278422"/>
                </a:lnTo>
                <a:lnTo>
                  <a:pt x="0" y="327507"/>
                </a:lnTo>
                <a:lnTo>
                  <a:pt x="4864" y="373684"/>
                </a:lnTo>
                <a:lnTo>
                  <a:pt x="15290" y="414248"/>
                </a:lnTo>
                <a:lnTo>
                  <a:pt x="31927" y="446430"/>
                </a:lnTo>
                <a:lnTo>
                  <a:pt x="55410" y="467512"/>
                </a:lnTo>
                <a:lnTo>
                  <a:pt x="86398" y="474751"/>
                </a:lnTo>
                <a:lnTo>
                  <a:pt x="90017" y="474560"/>
                </a:lnTo>
                <a:lnTo>
                  <a:pt x="142506" y="441312"/>
                </a:lnTo>
                <a:lnTo>
                  <a:pt x="166878" y="366420"/>
                </a:lnTo>
                <a:lnTo>
                  <a:pt x="169849" y="320001"/>
                </a:lnTo>
                <a:close/>
              </a:path>
              <a:path w="1790700" h="474979">
                <a:moveTo>
                  <a:pt x="493369" y="298919"/>
                </a:moveTo>
                <a:lnTo>
                  <a:pt x="490867" y="250304"/>
                </a:lnTo>
                <a:lnTo>
                  <a:pt x="483514" y="201930"/>
                </a:lnTo>
                <a:lnTo>
                  <a:pt x="471843" y="156438"/>
                </a:lnTo>
                <a:lnTo>
                  <a:pt x="456387" y="116497"/>
                </a:lnTo>
                <a:lnTo>
                  <a:pt x="416255" y="63804"/>
                </a:lnTo>
                <a:lnTo>
                  <a:pt x="392645" y="56362"/>
                </a:lnTo>
                <a:lnTo>
                  <a:pt x="391312" y="56464"/>
                </a:lnTo>
                <a:lnTo>
                  <a:pt x="360324" y="87807"/>
                </a:lnTo>
                <a:lnTo>
                  <a:pt x="336042" y="162382"/>
                </a:lnTo>
                <a:lnTo>
                  <a:pt x="328066" y="208965"/>
                </a:lnTo>
                <a:lnTo>
                  <a:pt x="323710" y="258114"/>
                </a:lnTo>
                <a:lnTo>
                  <a:pt x="323634" y="307073"/>
                </a:lnTo>
                <a:lnTo>
                  <a:pt x="328472" y="353085"/>
                </a:lnTo>
                <a:lnTo>
                  <a:pt x="338861" y="393433"/>
                </a:lnTo>
                <a:lnTo>
                  <a:pt x="355447" y="425348"/>
                </a:lnTo>
                <a:lnTo>
                  <a:pt x="378879" y="446100"/>
                </a:lnTo>
                <a:lnTo>
                  <a:pt x="409803" y="452945"/>
                </a:lnTo>
                <a:lnTo>
                  <a:pt x="414286" y="452755"/>
                </a:lnTo>
                <a:lnTo>
                  <a:pt x="444093" y="442722"/>
                </a:lnTo>
                <a:lnTo>
                  <a:pt x="466369" y="419671"/>
                </a:lnTo>
                <a:lnTo>
                  <a:pt x="481647" y="386257"/>
                </a:lnTo>
                <a:lnTo>
                  <a:pt x="490474" y="345122"/>
                </a:lnTo>
                <a:lnTo>
                  <a:pt x="493369" y="298919"/>
                </a:lnTo>
                <a:close/>
              </a:path>
              <a:path w="1790700" h="474979">
                <a:moveTo>
                  <a:pt x="821309" y="280047"/>
                </a:moveTo>
                <a:lnTo>
                  <a:pt x="818781" y="231432"/>
                </a:lnTo>
                <a:lnTo>
                  <a:pt x="811352" y="183057"/>
                </a:lnTo>
                <a:lnTo>
                  <a:pt x="799566" y="137579"/>
                </a:lnTo>
                <a:lnTo>
                  <a:pt x="783958" y="97624"/>
                </a:lnTo>
                <a:lnTo>
                  <a:pt x="743559" y="44945"/>
                </a:lnTo>
                <a:lnTo>
                  <a:pt x="719861" y="37515"/>
                </a:lnTo>
                <a:lnTo>
                  <a:pt x="719480" y="37515"/>
                </a:lnTo>
                <a:lnTo>
                  <a:pt x="719099" y="37604"/>
                </a:lnTo>
                <a:lnTo>
                  <a:pt x="718718" y="37604"/>
                </a:lnTo>
                <a:lnTo>
                  <a:pt x="687628" y="69049"/>
                </a:lnTo>
                <a:lnTo>
                  <a:pt x="663333" y="143624"/>
                </a:lnTo>
                <a:lnTo>
                  <a:pt x="655345" y="190220"/>
                </a:lnTo>
                <a:lnTo>
                  <a:pt x="650989" y="239369"/>
                </a:lnTo>
                <a:lnTo>
                  <a:pt x="650900" y="288328"/>
                </a:lnTo>
                <a:lnTo>
                  <a:pt x="655739" y="334365"/>
                </a:lnTo>
                <a:lnTo>
                  <a:pt x="666127" y="374713"/>
                </a:lnTo>
                <a:lnTo>
                  <a:pt x="682726" y="406641"/>
                </a:lnTo>
                <a:lnTo>
                  <a:pt x="706170" y="427418"/>
                </a:lnTo>
                <a:lnTo>
                  <a:pt x="737108" y="434289"/>
                </a:lnTo>
                <a:lnTo>
                  <a:pt x="740829" y="433997"/>
                </a:lnTo>
                <a:lnTo>
                  <a:pt x="771182" y="423926"/>
                </a:lnTo>
                <a:lnTo>
                  <a:pt x="793851" y="400837"/>
                </a:lnTo>
                <a:lnTo>
                  <a:pt x="809383" y="367398"/>
                </a:lnTo>
                <a:lnTo>
                  <a:pt x="818362" y="326250"/>
                </a:lnTo>
                <a:lnTo>
                  <a:pt x="821309" y="280047"/>
                </a:lnTo>
                <a:close/>
              </a:path>
              <a:path w="1790700" h="474979">
                <a:moveTo>
                  <a:pt x="1144282" y="270332"/>
                </a:moveTo>
                <a:lnTo>
                  <a:pt x="1141869" y="221716"/>
                </a:lnTo>
                <a:lnTo>
                  <a:pt x="1134567" y="173342"/>
                </a:lnTo>
                <a:lnTo>
                  <a:pt x="1122946" y="127863"/>
                </a:lnTo>
                <a:lnTo>
                  <a:pt x="1107567" y="87909"/>
                </a:lnTo>
                <a:lnTo>
                  <a:pt x="1067790" y="35229"/>
                </a:lnTo>
                <a:lnTo>
                  <a:pt x="1044130" y="27698"/>
                </a:lnTo>
                <a:lnTo>
                  <a:pt x="1043076" y="27800"/>
                </a:lnTo>
                <a:lnTo>
                  <a:pt x="1011262" y="59283"/>
                </a:lnTo>
                <a:lnTo>
                  <a:pt x="986510" y="133883"/>
                </a:lnTo>
                <a:lnTo>
                  <a:pt x="978369" y="180492"/>
                </a:lnTo>
                <a:lnTo>
                  <a:pt x="973899" y="229654"/>
                </a:lnTo>
                <a:lnTo>
                  <a:pt x="973747" y="278612"/>
                </a:lnTo>
                <a:lnTo>
                  <a:pt x="978535" y="324650"/>
                </a:lnTo>
                <a:lnTo>
                  <a:pt x="988910" y="364998"/>
                </a:lnTo>
                <a:lnTo>
                  <a:pt x="1005522" y="396938"/>
                </a:lnTo>
                <a:lnTo>
                  <a:pt x="1028979" y="417703"/>
                </a:lnTo>
                <a:lnTo>
                  <a:pt x="1059942" y="424573"/>
                </a:lnTo>
                <a:lnTo>
                  <a:pt x="1063561" y="424281"/>
                </a:lnTo>
                <a:lnTo>
                  <a:pt x="1116660" y="391121"/>
                </a:lnTo>
                <a:lnTo>
                  <a:pt x="1141272" y="316547"/>
                </a:lnTo>
                <a:lnTo>
                  <a:pt x="1144282" y="270332"/>
                </a:lnTo>
                <a:close/>
              </a:path>
              <a:path w="1790700" h="474979">
                <a:moveTo>
                  <a:pt x="1469948" y="253682"/>
                </a:moveTo>
                <a:lnTo>
                  <a:pt x="1467459" y="205041"/>
                </a:lnTo>
                <a:lnTo>
                  <a:pt x="1460106" y="156654"/>
                </a:lnTo>
                <a:lnTo>
                  <a:pt x="1448460" y="111150"/>
                </a:lnTo>
                <a:lnTo>
                  <a:pt x="1433080" y="71183"/>
                </a:lnTo>
                <a:lnTo>
                  <a:pt x="1393342" y="18478"/>
                </a:lnTo>
                <a:lnTo>
                  <a:pt x="1370101" y="11036"/>
                </a:lnTo>
                <a:lnTo>
                  <a:pt x="1368767" y="11137"/>
                </a:lnTo>
                <a:lnTo>
                  <a:pt x="1337043" y="42608"/>
                </a:lnTo>
                <a:lnTo>
                  <a:pt x="1312265" y="117195"/>
                </a:lnTo>
                <a:lnTo>
                  <a:pt x="1304112" y="163791"/>
                </a:lnTo>
                <a:lnTo>
                  <a:pt x="1299629" y="212940"/>
                </a:lnTo>
                <a:lnTo>
                  <a:pt x="1299451" y="261886"/>
                </a:lnTo>
                <a:lnTo>
                  <a:pt x="1304226" y="307911"/>
                </a:lnTo>
                <a:lnTo>
                  <a:pt x="1314577" y="348259"/>
                </a:lnTo>
                <a:lnTo>
                  <a:pt x="1331163" y="380187"/>
                </a:lnTo>
                <a:lnTo>
                  <a:pt x="1354607" y="400951"/>
                </a:lnTo>
                <a:lnTo>
                  <a:pt x="1385544" y="407809"/>
                </a:lnTo>
                <a:lnTo>
                  <a:pt x="1390015" y="407619"/>
                </a:lnTo>
                <a:lnTo>
                  <a:pt x="1442707" y="374484"/>
                </a:lnTo>
                <a:lnTo>
                  <a:pt x="1467027" y="299897"/>
                </a:lnTo>
                <a:lnTo>
                  <a:pt x="1469948" y="253682"/>
                </a:lnTo>
                <a:close/>
              </a:path>
              <a:path w="1790700" h="474979">
                <a:moveTo>
                  <a:pt x="1790611" y="242519"/>
                </a:moveTo>
                <a:lnTo>
                  <a:pt x="1788020" y="193903"/>
                </a:lnTo>
                <a:lnTo>
                  <a:pt x="1780540" y="145542"/>
                </a:lnTo>
                <a:lnTo>
                  <a:pt x="1768729" y="100050"/>
                </a:lnTo>
                <a:lnTo>
                  <a:pt x="1753133" y="60109"/>
                </a:lnTo>
                <a:lnTo>
                  <a:pt x="1712823" y="7429"/>
                </a:lnTo>
                <a:lnTo>
                  <a:pt x="1689214" y="0"/>
                </a:lnTo>
                <a:lnTo>
                  <a:pt x="1687982" y="88"/>
                </a:lnTo>
                <a:lnTo>
                  <a:pt x="1656943" y="31432"/>
                </a:lnTo>
                <a:lnTo>
                  <a:pt x="1632635" y="105981"/>
                </a:lnTo>
                <a:lnTo>
                  <a:pt x="1624660" y="152577"/>
                </a:lnTo>
                <a:lnTo>
                  <a:pt x="1620304" y="201714"/>
                </a:lnTo>
                <a:lnTo>
                  <a:pt x="1620227" y="250659"/>
                </a:lnTo>
                <a:lnTo>
                  <a:pt x="1625066" y="296684"/>
                </a:lnTo>
                <a:lnTo>
                  <a:pt x="1635467" y="337019"/>
                </a:lnTo>
                <a:lnTo>
                  <a:pt x="1652066" y="368947"/>
                </a:lnTo>
                <a:lnTo>
                  <a:pt x="1675523" y="389712"/>
                </a:lnTo>
                <a:lnTo>
                  <a:pt x="1706460" y="396582"/>
                </a:lnTo>
                <a:lnTo>
                  <a:pt x="1710944" y="396392"/>
                </a:lnTo>
                <a:lnTo>
                  <a:pt x="1741068" y="386334"/>
                </a:lnTo>
                <a:lnTo>
                  <a:pt x="1763547" y="363270"/>
                </a:lnTo>
                <a:lnTo>
                  <a:pt x="1778927" y="329844"/>
                </a:lnTo>
                <a:lnTo>
                  <a:pt x="1787766" y="288709"/>
                </a:lnTo>
                <a:lnTo>
                  <a:pt x="1790611" y="242519"/>
                </a:lnTo>
                <a:close/>
              </a:path>
            </a:pathLst>
          </a:custGeom>
          <a:solidFill>
            <a:srgbClr val="4B4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2223287" y="9076720"/>
            <a:ext cx="99060" cy="1210310"/>
          </a:xfrm>
          <a:custGeom>
            <a:avLst/>
            <a:gdLst/>
            <a:ahLst/>
            <a:cxnLst/>
            <a:rect l="l" t="t" r="r" b="b"/>
            <a:pathLst>
              <a:path w="99060" h="1210309">
                <a:moveTo>
                  <a:pt x="98718" y="1210279"/>
                </a:moveTo>
                <a:lnTo>
                  <a:pt x="81703" y="1210279"/>
                </a:lnTo>
                <a:lnTo>
                  <a:pt x="71893" y="1066978"/>
                </a:lnTo>
                <a:lnTo>
                  <a:pt x="22332" y="332749"/>
                </a:lnTo>
                <a:lnTo>
                  <a:pt x="0" y="0"/>
                </a:lnTo>
                <a:lnTo>
                  <a:pt x="98718" y="1210279"/>
                </a:lnTo>
                <a:close/>
              </a:path>
            </a:pathLst>
          </a:custGeom>
          <a:solidFill>
            <a:srgbClr val="D59A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2071019" y="7468770"/>
            <a:ext cx="166370" cy="1763395"/>
          </a:xfrm>
          <a:custGeom>
            <a:avLst/>
            <a:gdLst/>
            <a:ahLst/>
            <a:cxnLst/>
            <a:rect l="l" t="t" r="r" b="b"/>
            <a:pathLst>
              <a:path w="166369" h="1763395">
                <a:moveTo>
                  <a:pt x="166084" y="1763250"/>
                </a:moveTo>
                <a:lnTo>
                  <a:pt x="0" y="0"/>
                </a:lnTo>
                <a:lnTo>
                  <a:pt x="40210" y="90742"/>
                </a:lnTo>
                <a:lnTo>
                  <a:pt x="166084" y="1763250"/>
                </a:lnTo>
                <a:close/>
              </a:path>
            </a:pathLst>
          </a:custGeom>
          <a:solidFill>
            <a:srgbClr val="DA8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292627" y="7938481"/>
            <a:ext cx="1388745" cy="127000"/>
          </a:xfrm>
          <a:custGeom>
            <a:avLst/>
            <a:gdLst/>
            <a:ahLst/>
            <a:cxnLst/>
            <a:rect l="l" t="t" r="r" b="b"/>
            <a:pathLst>
              <a:path w="1388745" h="127000">
                <a:moveTo>
                  <a:pt x="44174" y="126735"/>
                </a:moveTo>
                <a:lnTo>
                  <a:pt x="13340" y="116945"/>
                </a:lnTo>
                <a:lnTo>
                  <a:pt x="0" y="91926"/>
                </a:lnTo>
                <a:lnTo>
                  <a:pt x="3011" y="61290"/>
                </a:lnTo>
                <a:lnTo>
                  <a:pt x="21229" y="34649"/>
                </a:lnTo>
                <a:lnTo>
                  <a:pt x="53512" y="21614"/>
                </a:lnTo>
                <a:lnTo>
                  <a:pt x="158516" y="20111"/>
                </a:lnTo>
                <a:lnTo>
                  <a:pt x="769237" y="10803"/>
                </a:lnTo>
                <a:lnTo>
                  <a:pt x="1329972" y="0"/>
                </a:lnTo>
                <a:lnTo>
                  <a:pt x="1362987" y="9777"/>
                </a:lnTo>
                <a:lnTo>
                  <a:pt x="1382967" y="34682"/>
                </a:lnTo>
                <a:lnTo>
                  <a:pt x="1388288" y="65163"/>
                </a:lnTo>
                <a:lnTo>
                  <a:pt x="1377326" y="91668"/>
                </a:lnTo>
                <a:lnTo>
                  <a:pt x="1348458" y="104644"/>
                </a:lnTo>
                <a:lnTo>
                  <a:pt x="1346266" y="104835"/>
                </a:lnTo>
                <a:lnTo>
                  <a:pt x="1345218" y="104739"/>
                </a:lnTo>
                <a:lnTo>
                  <a:pt x="44174" y="126735"/>
                </a:lnTo>
                <a:close/>
              </a:path>
            </a:pathLst>
          </a:custGeom>
          <a:solidFill>
            <a:srgbClr val="4B4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7963047"/>
            <a:ext cx="219822" cy="105722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0" y="8216810"/>
            <a:ext cx="1732280" cy="487045"/>
          </a:xfrm>
          <a:custGeom>
            <a:avLst/>
            <a:gdLst/>
            <a:ahLst/>
            <a:cxnLst/>
            <a:rect l="l" t="t" r="r" b="b"/>
            <a:pathLst>
              <a:path w="1732280" h="487045">
                <a:moveTo>
                  <a:pt x="731964" y="106311"/>
                </a:moveTo>
                <a:lnTo>
                  <a:pt x="726694" y="76085"/>
                </a:lnTo>
                <a:lnTo>
                  <a:pt x="706793" y="51689"/>
                </a:lnTo>
                <a:lnTo>
                  <a:pt x="673925" y="42748"/>
                </a:lnTo>
                <a:lnTo>
                  <a:pt x="0" y="72504"/>
                </a:lnTo>
                <a:lnTo>
                  <a:pt x="0" y="176187"/>
                </a:lnTo>
                <a:lnTo>
                  <a:pt x="688886" y="145783"/>
                </a:lnTo>
                <a:lnTo>
                  <a:pt x="692124" y="145681"/>
                </a:lnTo>
                <a:lnTo>
                  <a:pt x="720991" y="132715"/>
                </a:lnTo>
                <a:lnTo>
                  <a:pt x="731964" y="106311"/>
                </a:lnTo>
                <a:close/>
              </a:path>
              <a:path w="1732280" h="487045">
                <a:moveTo>
                  <a:pt x="1678673" y="64579"/>
                </a:moveTo>
                <a:lnTo>
                  <a:pt x="1673898" y="33832"/>
                </a:lnTo>
                <a:lnTo>
                  <a:pt x="1653895" y="9042"/>
                </a:lnTo>
                <a:lnTo>
                  <a:pt x="1620113" y="0"/>
                </a:lnTo>
                <a:lnTo>
                  <a:pt x="1020381" y="25996"/>
                </a:lnTo>
                <a:lnTo>
                  <a:pt x="990650" y="39192"/>
                </a:lnTo>
                <a:lnTo>
                  <a:pt x="979131" y="66065"/>
                </a:lnTo>
                <a:lnTo>
                  <a:pt x="984161" y="96812"/>
                </a:lnTo>
                <a:lnTo>
                  <a:pt x="1004087" y="121602"/>
                </a:lnTo>
                <a:lnTo>
                  <a:pt x="1037247" y="130644"/>
                </a:lnTo>
                <a:lnTo>
                  <a:pt x="1636890" y="104648"/>
                </a:lnTo>
                <a:lnTo>
                  <a:pt x="1666824" y="91452"/>
                </a:lnTo>
                <a:lnTo>
                  <a:pt x="1678673" y="64579"/>
                </a:lnTo>
                <a:close/>
              </a:path>
              <a:path w="1732280" h="487045">
                <a:moveTo>
                  <a:pt x="1731949" y="334606"/>
                </a:moveTo>
                <a:lnTo>
                  <a:pt x="1727669" y="304050"/>
                </a:lnTo>
                <a:lnTo>
                  <a:pt x="1708492" y="279908"/>
                </a:lnTo>
                <a:lnTo>
                  <a:pt x="1675955" y="271754"/>
                </a:lnTo>
                <a:lnTo>
                  <a:pt x="1672805" y="272034"/>
                </a:lnTo>
                <a:lnTo>
                  <a:pt x="1621028" y="278625"/>
                </a:lnTo>
                <a:lnTo>
                  <a:pt x="1569173" y="284810"/>
                </a:lnTo>
                <a:lnTo>
                  <a:pt x="1517256" y="290626"/>
                </a:lnTo>
                <a:lnTo>
                  <a:pt x="1465262" y="296075"/>
                </a:lnTo>
                <a:lnTo>
                  <a:pt x="1413217" y="301193"/>
                </a:lnTo>
                <a:lnTo>
                  <a:pt x="1361122" y="305993"/>
                </a:lnTo>
                <a:lnTo>
                  <a:pt x="1308976" y="310489"/>
                </a:lnTo>
                <a:lnTo>
                  <a:pt x="1256792" y="314693"/>
                </a:lnTo>
                <a:lnTo>
                  <a:pt x="1206017" y="318554"/>
                </a:lnTo>
                <a:lnTo>
                  <a:pt x="1155217" y="322186"/>
                </a:lnTo>
                <a:lnTo>
                  <a:pt x="1053503" y="328879"/>
                </a:lnTo>
                <a:lnTo>
                  <a:pt x="951699" y="334911"/>
                </a:lnTo>
                <a:lnTo>
                  <a:pt x="798842" y="343103"/>
                </a:lnTo>
                <a:lnTo>
                  <a:pt x="442150" y="360883"/>
                </a:lnTo>
                <a:lnTo>
                  <a:pt x="340360" y="366344"/>
                </a:lnTo>
                <a:lnTo>
                  <a:pt x="238696" y="372249"/>
                </a:lnTo>
                <a:lnTo>
                  <a:pt x="137172" y="378764"/>
                </a:lnTo>
                <a:lnTo>
                  <a:pt x="86474" y="382295"/>
                </a:lnTo>
                <a:lnTo>
                  <a:pt x="43878" y="422529"/>
                </a:lnTo>
                <a:lnTo>
                  <a:pt x="48856" y="453275"/>
                </a:lnTo>
                <a:lnTo>
                  <a:pt x="69215" y="478053"/>
                </a:lnTo>
                <a:lnTo>
                  <a:pt x="103339" y="487045"/>
                </a:lnTo>
                <a:lnTo>
                  <a:pt x="205257" y="480136"/>
                </a:lnTo>
                <a:lnTo>
                  <a:pt x="307301" y="473887"/>
                </a:lnTo>
                <a:lnTo>
                  <a:pt x="460540" y="465391"/>
                </a:lnTo>
                <a:lnTo>
                  <a:pt x="869759" y="444398"/>
                </a:lnTo>
                <a:lnTo>
                  <a:pt x="972070" y="438708"/>
                </a:lnTo>
                <a:lnTo>
                  <a:pt x="1074331" y="432549"/>
                </a:lnTo>
                <a:lnTo>
                  <a:pt x="1176515" y="425754"/>
                </a:lnTo>
                <a:lnTo>
                  <a:pt x="1227569" y="422084"/>
                </a:lnTo>
                <a:lnTo>
                  <a:pt x="1278610" y="418198"/>
                </a:lnTo>
                <a:lnTo>
                  <a:pt x="1330121" y="414045"/>
                </a:lnTo>
                <a:lnTo>
                  <a:pt x="1381594" y="409638"/>
                </a:lnTo>
                <a:lnTo>
                  <a:pt x="1433029" y="404952"/>
                </a:lnTo>
                <a:lnTo>
                  <a:pt x="1484426" y="399986"/>
                </a:lnTo>
                <a:lnTo>
                  <a:pt x="1535798" y="394703"/>
                </a:lnTo>
                <a:lnTo>
                  <a:pt x="1587119" y="389089"/>
                </a:lnTo>
                <a:lnTo>
                  <a:pt x="1638414" y="383120"/>
                </a:lnTo>
                <a:lnTo>
                  <a:pt x="1689671" y="376783"/>
                </a:lnTo>
                <a:lnTo>
                  <a:pt x="1719795" y="362038"/>
                </a:lnTo>
                <a:lnTo>
                  <a:pt x="1731949" y="334606"/>
                </a:lnTo>
                <a:close/>
              </a:path>
            </a:pathLst>
          </a:custGeom>
          <a:solidFill>
            <a:srgbClr val="4B4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8919704"/>
            <a:ext cx="183373" cy="111660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0" y="8833637"/>
            <a:ext cx="1914525" cy="729615"/>
          </a:xfrm>
          <a:custGeom>
            <a:avLst/>
            <a:gdLst/>
            <a:ahLst/>
            <a:cxnLst/>
            <a:rect l="l" t="t" r="r" b="b"/>
            <a:pathLst>
              <a:path w="1914525" h="729615">
                <a:moveTo>
                  <a:pt x="307467" y="672719"/>
                </a:moveTo>
                <a:lnTo>
                  <a:pt x="302425" y="641934"/>
                </a:lnTo>
                <a:lnTo>
                  <a:pt x="282117" y="617105"/>
                </a:lnTo>
                <a:lnTo>
                  <a:pt x="248183" y="608063"/>
                </a:lnTo>
                <a:lnTo>
                  <a:pt x="200571" y="610628"/>
                </a:lnTo>
                <a:lnTo>
                  <a:pt x="153047" y="613397"/>
                </a:lnTo>
                <a:lnTo>
                  <a:pt x="105587" y="616356"/>
                </a:lnTo>
                <a:lnTo>
                  <a:pt x="58178" y="619518"/>
                </a:lnTo>
                <a:lnTo>
                  <a:pt x="0" y="623697"/>
                </a:lnTo>
                <a:lnTo>
                  <a:pt x="0" y="729411"/>
                </a:lnTo>
                <a:lnTo>
                  <a:pt x="55054" y="725449"/>
                </a:lnTo>
                <a:lnTo>
                  <a:pt x="107213" y="721944"/>
                </a:lnTo>
                <a:lnTo>
                  <a:pt x="159321" y="718693"/>
                </a:lnTo>
                <a:lnTo>
                  <a:pt x="211366" y="715708"/>
                </a:lnTo>
                <a:lnTo>
                  <a:pt x="265049" y="712889"/>
                </a:lnTo>
                <a:lnTo>
                  <a:pt x="295554" y="699643"/>
                </a:lnTo>
                <a:lnTo>
                  <a:pt x="307467" y="672719"/>
                </a:lnTo>
                <a:close/>
              </a:path>
              <a:path w="1914525" h="729615">
                <a:moveTo>
                  <a:pt x="1655686" y="64655"/>
                </a:moveTo>
                <a:lnTo>
                  <a:pt x="1651203" y="33870"/>
                </a:lnTo>
                <a:lnTo>
                  <a:pt x="1631238" y="9042"/>
                </a:lnTo>
                <a:lnTo>
                  <a:pt x="1597253" y="0"/>
                </a:lnTo>
                <a:lnTo>
                  <a:pt x="1549615" y="2565"/>
                </a:lnTo>
                <a:lnTo>
                  <a:pt x="1502029" y="5334"/>
                </a:lnTo>
                <a:lnTo>
                  <a:pt x="1454454" y="8305"/>
                </a:lnTo>
                <a:lnTo>
                  <a:pt x="1406931" y="11480"/>
                </a:lnTo>
                <a:lnTo>
                  <a:pt x="1359433" y="14871"/>
                </a:lnTo>
                <a:lnTo>
                  <a:pt x="1311960" y="18465"/>
                </a:lnTo>
                <a:lnTo>
                  <a:pt x="1264475" y="22390"/>
                </a:lnTo>
                <a:lnTo>
                  <a:pt x="1217129" y="26428"/>
                </a:lnTo>
                <a:lnTo>
                  <a:pt x="1169847" y="30683"/>
                </a:lnTo>
                <a:lnTo>
                  <a:pt x="1122641" y="35140"/>
                </a:lnTo>
                <a:lnTo>
                  <a:pt x="1075512" y="39801"/>
                </a:lnTo>
                <a:lnTo>
                  <a:pt x="1028484" y="44653"/>
                </a:lnTo>
                <a:lnTo>
                  <a:pt x="985367" y="84785"/>
                </a:lnTo>
                <a:lnTo>
                  <a:pt x="989469" y="115366"/>
                </a:lnTo>
                <a:lnTo>
                  <a:pt x="1008786" y="139738"/>
                </a:lnTo>
                <a:lnTo>
                  <a:pt x="1041920" y="147967"/>
                </a:lnTo>
                <a:lnTo>
                  <a:pt x="1042492" y="147967"/>
                </a:lnTo>
                <a:lnTo>
                  <a:pt x="1043533" y="147675"/>
                </a:lnTo>
                <a:lnTo>
                  <a:pt x="1145946" y="138150"/>
                </a:lnTo>
                <a:lnTo>
                  <a:pt x="1197165" y="133642"/>
                </a:lnTo>
                <a:lnTo>
                  <a:pt x="1248384" y="129324"/>
                </a:lnTo>
                <a:lnTo>
                  <a:pt x="1299578" y="125209"/>
                </a:lnTo>
                <a:lnTo>
                  <a:pt x="1351826" y="121221"/>
                </a:lnTo>
                <a:lnTo>
                  <a:pt x="1404035" y="117475"/>
                </a:lnTo>
                <a:lnTo>
                  <a:pt x="1456207" y="113944"/>
                </a:lnTo>
                <a:lnTo>
                  <a:pt x="1508353" y="110667"/>
                </a:lnTo>
                <a:lnTo>
                  <a:pt x="1560449" y="107619"/>
                </a:lnTo>
                <a:lnTo>
                  <a:pt x="1612493" y="104825"/>
                </a:lnTo>
                <a:lnTo>
                  <a:pt x="1643265" y="91579"/>
                </a:lnTo>
                <a:lnTo>
                  <a:pt x="1655686" y="64655"/>
                </a:lnTo>
                <a:close/>
              </a:path>
              <a:path w="1914525" h="729615">
                <a:moveTo>
                  <a:pt x="1914436" y="578116"/>
                </a:moveTo>
                <a:lnTo>
                  <a:pt x="1909165" y="547408"/>
                </a:lnTo>
                <a:lnTo>
                  <a:pt x="1888756" y="522630"/>
                </a:lnTo>
                <a:lnTo>
                  <a:pt x="1854809" y="513600"/>
                </a:lnTo>
                <a:lnTo>
                  <a:pt x="1760308" y="519557"/>
                </a:lnTo>
                <a:lnTo>
                  <a:pt x="1665668" y="526148"/>
                </a:lnTo>
                <a:lnTo>
                  <a:pt x="1570850" y="533222"/>
                </a:lnTo>
                <a:lnTo>
                  <a:pt x="1475981" y="540905"/>
                </a:lnTo>
                <a:lnTo>
                  <a:pt x="1381036" y="549173"/>
                </a:lnTo>
                <a:lnTo>
                  <a:pt x="1286040" y="558076"/>
                </a:lnTo>
                <a:lnTo>
                  <a:pt x="1243571" y="598855"/>
                </a:lnTo>
                <a:lnTo>
                  <a:pt x="1248168" y="629119"/>
                </a:lnTo>
                <a:lnTo>
                  <a:pt x="1267891" y="653110"/>
                </a:lnTo>
                <a:lnTo>
                  <a:pt x="1301191" y="661187"/>
                </a:lnTo>
                <a:lnTo>
                  <a:pt x="1404493" y="651637"/>
                </a:lnTo>
                <a:lnTo>
                  <a:pt x="1506486" y="642835"/>
                </a:lnTo>
                <a:lnTo>
                  <a:pt x="1557604" y="638721"/>
                </a:lnTo>
                <a:lnTo>
                  <a:pt x="1609826" y="634733"/>
                </a:lnTo>
                <a:lnTo>
                  <a:pt x="1662112" y="630974"/>
                </a:lnTo>
                <a:lnTo>
                  <a:pt x="1714461" y="627443"/>
                </a:lnTo>
                <a:lnTo>
                  <a:pt x="1766849" y="624154"/>
                </a:lnTo>
                <a:lnTo>
                  <a:pt x="1819262" y="621080"/>
                </a:lnTo>
                <a:lnTo>
                  <a:pt x="1873288" y="618147"/>
                </a:lnTo>
                <a:lnTo>
                  <a:pt x="1903006" y="604964"/>
                </a:lnTo>
                <a:lnTo>
                  <a:pt x="1914436" y="578116"/>
                </a:lnTo>
                <a:close/>
              </a:path>
            </a:pathLst>
          </a:custGeom>
          <a:solidFill>
            <a:srgbClr val="C226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8870860"/>
            <a:ext cx="1878964" cy="1416685"/>
          </a:xfrm>
          <a:custGeom>
            <a:avLst/>
            <a:gdLst/>
            <a:ahLst/>
            <a:cxnLst/>
            <a:rect l="l" t="t" r="r" b="b"/>
            <a:pathLst>
              <a:path w="1878964" h="1416684">
                <a:moveTo>
                  <a:pt x="426631" y="887247"/>
                </a:moveTo>
                <a:lnTo>
                  <a:pt x="421640" y="856526"/>
                </a:lnTo>
                <a:lnTo>
                  <a:pt x="413245" y="846493"/>
                </a:lnTo>
                <a:lnTo>
                  <a:pt x="401281" y="832180"/>
                </a:lnTo>
                <a:lnTo>
                  <a:pt x="367195" y="824026"/>
                </a:lnTo>
                <a:lnTo>
                  <a:pt x="335368" y="826693"/>
                </a:lnTo>
                <a:lnTo>
                  <a:pt x="41122" y="846493"/>
                </a:lnTo>
                <a:lnTo>
                  <a:pt x="0" y="849896"/>
                </a:lnTo>
                <a:lnTo>
                  <a:pt x="0" y="955306"/>
                </a:lnTo>
                <a:lnTo>
                  <a:pt x="48742" y="951141"/>
                </a:lnTo>
                <a:lnTo>
                  <a:pt x="100215" y="947381"/>
                </a:lnTo>
                <a:lnTo>
                  <a:pt x="304749" y="934681"/>
                </a:lnTo>
                <a:lnTo>
                  <a:pt x="384060" y="928662"/>
                </a:lnTo>
                <a:lnTo>
                  <a:pt x="414642" y="914565"/>
                </a:lnTo>
                <a:lnTo>
                  <a:pt x="426631" y="887247"/>
                </a:lnTo>
                <a:close/>
              </a:path>
              <a:path w="1878964" h="1416684">
                <a:moveTo>
                  <a:pt x="872375" y="63461"/>
                </a:moveTo>
                <a:lnTo>
                  <a:pt x="867638" y="33235"/>
                </a:lnTo>
                <a:lnTo>
                  <a:pt x="847648" y="8864"/>
                </a:lnTo>
                <a:lnTo>
                  <a:pt x="813803" y="0"/>
                </a:lnTo>
                <a:lnTo>
                  <a:pt x="660514" y="8661"/>
                </a:lnTo>
                <a:lnTo>
                  <a:pt x="456450" y="20548"/>
                </a:lnTo>
                <a:lnTo>
                  <a:pt x="405206" y="23329"/>
                </a:lnTo>
                <a:lnTo>
                  <a:pt x="403593" y="23329"/>
                </a:lnTo>
                <a:lnTo>
                  <a:pt x="373951" y="36423"/>
                </a:lnTo>
                <a:lnTo>
                  <a:pt x="362419" y="63207"/>
                </a:lnTo>
                <a:lnTo>
                  <a:pt x="367411" y="93726"/>
                </a:lnTo>
                <a:lnTo>
                  <a:pt x="387248" y="118059"/>
                </a:lnTo>
                <a:lnTo>
                  <a:pt x="420268" y="126352"/>
                </a:lnTo>
                <a:lnTo>
                  <a:pt x="625322" y="115303"/>
                </a:lnTo>
                <a:lnTo>
                  <a:pt x="727417" y="109397"/>
                </a:lnTo>
                <a:lnTo>
                  <a:pt x="830567" y="102933"/>
                </a:lnTo>
                <a:lnTo>
                  <a:pt x="860488" y="89916"/>
                </a:lnTo>
                <a:lnTo>
                  <a:pt x="872375" y="63461"/>
                </a:lnTo>
                <a:close/>
              </a:path>
              <a:path w="1878964" h="1416684">
                <a:moveTo>
                  <a:pt x="991997" y="1182497"/>
                </a:moveTo>
                <a:lnTo>
                  <a:pt x="978103" y="1157414"/>
                </a:lnTo>
                <a:lnTo>
                  <a:pt x="947204" y="1147000"/>
                </a:lnTo>
                <a:lnTo>
                  <a:pt x="897420" y="1146924"/>
                </a:lnTo>
                <a:lnTo>
                  <a:pt x="847636" y="1147051"/>
                </a:lnTo>
                <a:lnTo>
                  <a:pt x="797852" y="1147394"/>
                </a:lnTo>
                <a:lnTo>
                  <a:pt x="748068" y="1147927"/>
                </a:lnTo>
                <a:lnTo>
                  <a:pt x="698284" y="1148664"/>
                </a:lnTo>
                <a:lnTo>
                  <a:pt x="648500" y="1149604"/>
                </a:lnTo>
                <a:lnTo>
                  <a:pt x="598716" y="1150747"/>
                </a:lnTo>
                <a:lnTo>
                  <a:pt x="548944" y="1152080"/>
                </a:lnTo>
                <a:lnTo>
                  <a:pt x="499160" y="1153604"/>
                </a:lnTo>
                <a:lnTo>
                  <a:pt x="449389" y="1155331"/>
                </a:lnTo>
                <a:lnTo>
                  <a:pt x="399618" y="1157262"/>
                </a:lnTo>
                <a:lnTo>
                  <a:pt x="349859" y="1159370"/>
                </a:lnTo>
                <a:lnTo>
                  <a:pt x="300113" y="1161681"/>
                </a:lnTo>
                <a:lnTo>
                  <a:pt x="200621" y="1166863"/>
                </a:lnTo>
                <a:lnTo>
                  <a:pt x="101168" y="1172794"/>
                </a:lnTo>
                <a:lnTo>
                  <a:pt x="0" y="1179614"/>
                </a:lnTo>
                <a:lnTo>
                  <a:pt x="0" y="1285024"/>
                </a:lnTo>
                <a:lnTo>
                  <a:pt x="83616" y="1279220"/>
                </a:lnTo>
                <a:lnTo>
                  <a:pt x="133731" y="1276032"/>
                </a:lnTo>
                <a:lnTo>
                  <a:pt x="183857" y="1273048"/>
                </a:lnTo>
                <a:lnTo>
                  <a:pt x="233984" y="1270279"/>
                </a:lnTo>
                <a:lnTo>
                  <a:pt x="284137" y="1267701"/>
                </a:lnTo>
                <a:lnTo>
                  <a:pt x="334289" y="1265326"/>
                </a:lnTo>
                <a:lnTo>
                  <a:pt x="384441" y="1263154"/>
                </a:lnTo>
                <a:lnTo>
                  <a:pt x="434606" y="1261173"/>
                </a:lnTo>
                <a:lnTo>
                  <a:pt x="484784" y="1259408"/>
                </a:lnTo>
                <a:lnTo>
                  <a:pt x="534949" y="1257820"/>
                </a:lnTo>
                <a:lnTo>
                  <a:pt x="585139" y="1256436"/>
                </a:lnTo>
                <a:lnTo>
                  <a:pt x="635317" y="1255255"/>
                </a:lnTo>
                <a:lnTo>
                  <a:pt x="685507" y="1254252"/>
                </a:lnTo>
                <a:lnTo>
                  <a:pt x="735685" y="1253451"/>
                </a:lnTo>
                <a:lnTo>
                  <a:pt x="836066" y="1252410"/>
                </a:lnTo>
                <a:lnTo>
                  <a:pt x="941197" y="1252029"/>
                </a:lnTo>
                <a:lnTo>
                  <a:pt x="972591" y="1239189"/>
                </a:lnTo>
                <a:lnTo>
                  <a:pt x="989838" y="1212888"/>
                </a:lnTo>
                <a:lnTo>
                  <a:pt x="991997" y="1182497"/>
                </a:lnTo>
                <a:close/>
              </a:path>
              <a:path w="1878964" h="1416684">
                <a:moveTo>
                  <a:pt x="1200912" y="600379"/>
                </a:moveTo>
                <a:lnTo>
                  <a:pt x="1195616" y="569899"/>
                </a:lnTo>
                <a:lnTo>
                  <a:pt x="1175207" y="545617"/>
                </a:lnTo>
                <a:lnTo>
                  <a:pt x="1141298" y="537413"/>
                </a:lnTo>
                <a:lnTo>
                  <a:pt x="421309" y="583399"/>
                </a:lnTo>
                <a:lnTo>
                  <a:pt x="420738" y="583399"/>
                </a:lnTo>
                <a:lnTo>
                  <a:pt x="420268" y="583501"/>
                </a:lnTo>
                <a:lnTo>
                  <a:pt x="419696" y="583501"/>
                </a:lnTo>
                <a:lnTo>
                  <a:pt x="389801" y="596684"/>
                </a:lnTo>
                <a:lnTo>
                  <a:pt x="377939" y="623455"/>
                </a:lnTo>
                <a:lnTo>
                  <a:pt x="382714" y="653948"/>
                </a:lnTo>
                <a:lnTo>
                  <a:pt x="402691" y="678230"/>
                </a:lnTo>
                <a:lnTo>
                  <a:pt x="436460" y="686435"/>
                </a:lnTo>
                <a:lnTo>
                  <a:pt x="1158074" y="640346"/>
                </a:lnTo>
                <a:lnTo>
                  <a:pt x="1158735" y="640245"/>
                </a:lnTo>
                <a:lnTo>
                  <a:pt x="1159306" y="640346"/>
                </a:lnTo>
                <a:lnTo>
                  <a:pt x="1159789" y="640346"/>
                </a:lnTo>
                <a:lnTo>
                  <a:pt x="1160005" y="640245"/>
                </a:lnTo>
                <a:lnTo>
                  <a:pt x="1189494" y="627164"/>
                </a:lnTo>
                <a:lnTo>
                  <a:pt x="1200912" y="600379"/>
                </a:lnTo>
                <a:close/>
              </a:path>
              <a:path w="1878964" h="1416684">
                <a:moveTo>
                  <a:pt x="1587233" y="1178737"/>
                </a:moveTo>
                <a:lnTo>
                  <a:pt x="1582204" y="1148245"/>
                </a:lnTo>
                <a:lnTo>
                  <a:pt x="1562277" y="1123365"/>
                </a:lnTo>
                <a:lnTo>
                  <a:pt x="1529118" y="1113675"/>
                </a:lnTo>
                <a:lnTo>
                  <a:pt x="1481074" y="1115187"/>
                </a:lnTo>
                <a:lnTo>
                  <a:pt x="1433156" y="1116253"/>
                </a:lnTo>
                <a:lnTo>
                  <a:pt x="1385354" y="1116863"/>
                </a:lnTo>
                <a:lnTo>
                  <a:pt x="1337678" y="1117053"/>
                </a:lnTo>
                <a:lnTo>
                  <a:pt x="1290116" y="1116838"/>
                </a:lnTo>
                <a:lnTo>
                  <a:pt x="1242669" y="1116215"/>
                </a:lnTo>
                <a:lnTo>
                  <a:pt x="1195349" y="1115225"/>
                </a:lnTo>
                <a:lnTo>
                  <a:pt x="1143876" y="1113764"/>
                </a:lnTo>
                <a:lnTo>
                  <a:pt x="1141780" y="1113955"/>
                </a:lnTo>
                <a:lnTo>
                  <a:pt x="1105306" y="1131976"/>
                </a:lnTo>
                <a:lnTo>
                  <a:pt x="1090650" y="1167130"/>
                </a:lnTo>
                <a:lnTo>
                  <a:pt x="1100023" y="1201978"/>
                </a:lnTo>
                <a:lnTo>
                  <a:pt x="1135583" y="1219085"/>
                </a:lnTo>
                <a:lnTo>
                  <a:pt x="1186662" y="1220698"/>
                </a:lnTo>
                <a:lnTo>
                  <a:pt x="1237830" y="1221828"/>
                </a:lnTo>
                <a:lnTo>
                  <a:pt x="1289037" y="1222476"/>
                </a:lnTo>
                <a:lnTo>
                  <a:pt x="1340243" y="1222641"/>
                </a:lnTo>
                <a:lnTo>
                  <a:pt x="1391412" y="1222311"/>
                </a:lnTo>
                <a:lnTo>
                  <a:pt x="1442504" y="1221511"/>
                </a:lnTo>
                <a:lnTo>
                  <a:pt x="1493469" y="1220203"/>
                </a:lnTo>
                <a:lnTo>
                  <a:pt x="1545983" y="1218323"/>
                </a:lnTo>
                <a:lnTo>
                  <a:pt x="1575714" y="1205293"/>
                </a:lnTo>
                <a:lnTo>
                  <a:pt x="1587233" y="1178737"/>
                </a:lnTo>
                <a:close/>
              </a:path>
              <a:path w="1878964" h="1416684">
                <a:moveTo>
                  <a:pt x="1859076" y="247967"/>
                </a:moveTo>
                <a:lnTo>
                  <a:pt x="1858657" y="245287"/>
                </a:lnTo>
                <a:lnTo>
                  <a:pt x="1854276" y="217220"/>
                </a:lnTo>
                <a:lnTo>
                  <a:pt x="1834273" y="192430"/>
                </a:lnTo>
                <a:lnTo>
                  <a:pt x="1800491" y="183388"/>
                </a:lnTo>
                <a:lnTo>
                  <a:pt x="902703" y="245287"/>
                </a:lnTo>
                <a:lnTo>
                  <a:pt x="0" y="324269"/>
                </a:lnTo>
                <a:lnTo>
                  <a:pt x="0" y="429755"/>
                </a:lnTo>
                <a:lnTo>
                  <a:pt x="131851" y="416941"/>
                </a:lnTo>
                <a:lnTo>
                  <a:pt x="1001280" y="342277"/>
                </a:lnTo>
                <a:lnTo>
                  <a:pt x="1815642" y="288137"/>
                </a:lnTo>
                <a:lnTo>
                  <a:pt x="1816214" y="288137"/>
                </a:lnTo>
                <a:lnTo>
                  <a:pt x="1816887" y="288036"/>
                </a:lnTo>
                <a:lnTo>
                  <a:pt x="1817357" y="288036"/>
                </a:lnTo>
                <a:lnTo>
                  <a:pt x="1847253" y="274840"/>
                </a:lnTo>
                <a:lnTo>
                  <a:pt x="1859076" y="247967"/>
                </a:lnTo>
                <a:close/>
              </a:path>
              <a:path w="1878964" h="1416684">
                <a:moveTo>
                  <a:pt x="1875675" y="793483"/>
                </a:moveTo>
                <a:lnTo>
                  <a:pt x="1871599" y="763193"/>
                </a:lnTo>
                <a:lnTo>
                  <a:pt x="1852295" y="739178"/>
                </a:lnTo>
                <a:lnTo>
                  <a:pt x="1819173" y="731088"/>
                </a:lnTo>
                <a:lnTo>
                  <a:pt x="1568729" y="755624"/>
                </a:lnTo>
                <a:lnTo>
                  <a:pt x="1468996" y="764946"/>
                </a:lnTo>
                <a:lnTo>
                  <a:pt x="1369174" y="773760"/>
                </a:lnTo>
                <a:lnTo>
                  <a:pt x="1269276" y="781939"/>
                </a:lnTo>
                <a:lnTo>
                  <a:pt x="1217015" y="785914"/>
                </a:lnTo>
                <a:lnTo>
                  <a:pt x="1164729" y="789660"/>
                </a:lnTo>
                <a:lnTo>
                  <a:pt x="1112431" y="793165"/>
                </a:lnTo>
                <a:lnTo>
                  <a:pt x="1060119" y="796391"/>
                </a:lnTo>
                <a:lnTo>
                  <a:pt x="1007783" y="799338"/>
                </a:lnTo>
                <a:lnTo>
                  <a:pt x="955446" y="801966"/>
                </a:lnTo>
                <a:lnTo>
                  <a:pt x="903084" y="804265"/>
                </a:lnTo>
                <a:lnTo>
                  <a:pt x="850722" y="806221"/>
                </a:lnTo>
                <a:lnTo>
                  <a:pt x="798347" y="807796"/>
                </a:lnTo>
                <a:lnTo>
                  <a:pt x="745972" y="808990"/>
                </a:lnTo>
                <a:lnTo>
                  <a:pt x="693585" y="809764"/>
                </a:lnTo>
                <a:lnTo>
                  <a:pt x="641210" y="810120"/>
                </a:lnTo>
                <a:lnTo>
                  <a:pt x="585495" y="810018"/>
                </a:lnTo>
                <a:lnTo>
                  <a:pt x="583869" y="810120"/>
                </a:lnTo>
                <a:lnTo>
                  <a:pt x="547522" y="828446"/>
                </a:lnTo>
                <a:lnTo>
                  <a:pt x="532815" y="863942"/>
                </a:lnTo>
                <a:lnTo>
                  <a:pt x="542137" y="898829"/>
                </a:lnTo>
                <a:lnTo>
                  <a:pt x="577875" y="915238"/>
                </a:lnTo>
                <a:lnTo>
                  <a:pt x="628269" y="915263"/>
                </a:lnTo>
                <a:lnTo>
                  <a:pt x="678662" y="914908"/>
                </a:lnTo>
                <a:lnTo>
                  <a:pt x="729056" y="914184"/>
                </a:lnTo>
                <a:lnTo>
                  <a:pt x="779449" y="913104"/>
                </a:lnTo>
                <a:lnTo>
                  <a:pt x="829843" y="911669"/>
                </a:lnTo>
                <a:lnTo>
                  <a:pt x="880224" y="909929"/>
                </a:lnTo>
                <a:lnTo>
                  <a:pt x="930592" y="907859"/>
                </a:lnTo>
                <a:lnTo>
                  <a:pt x="980960" y="905497"/>
                </a:lnTo>
                <a:lnTo>
                  <a:pt x="1031328" y="902855"/>
                </a:lnTo>
                <a:lnTo>
                  <a:pt x="1081671" y="899947"/>
                </a:lnTo>
                <a:lnTo>
                  <a:pt x="1132001" y="896785"/>
                </a:lnTo>
                <a:lnTo>
                  <a:pt x="1182319" y="893381"/>
                </a:lnTo>
                <a:lnTo>
                  <a:pt x="1232611" y="889749"/>
                </a:lnTo>
                <a:lnTo>
                  <a:pt x="1332992" y="881900"/>
                </a:lnTo>
                <a:lnTo>
                  <a:pt x="1433118" y="873353"/>
                </a:lnTo>
                <a:lnTo>
                  <a:pt x="1533156" y="864222"/>
                </a:lnTo>
                <a:lnTo>
                  <a:pt x="1633080" y="854595"/>
                </a:lnTo>
                <a:lnTo>
                  <a:pt x="1782775" y="839470"/>
                </a:lnTo>
                <a:lnTo>
                  <a:pt x="1832610" y="834301"/>
                </a:lnTo>
                <a:lnTo>
                  <a:pt x="1863153" y="820407"/>
                </a:lnTo>
                <a:lnTo>
                  <a:pt x="1875675" y="793483"/>
                </a:lnTo>
                <a:close/>
              </a:path>
              <a:path w="1878964" h="1416684">
                <a:moveTo>
                  <a:pt x="1878495" y="1416138"/>
                </a:moveTo>
                <a:lnTo>
                  <a:pt x="1872716" y="1413421"/>
                </a:lnTo>
                <a:lnTo>
                  <a:pt x="1819541" y="1412595"/>
                </a:lnTo>
                <a:lnTo>
                  <a:pt x="1766417" y="1412290"/>
                </a:lnTo>
                <a:lnTo>
                  <a:pt x="1713331" y="1412506"/>
                </a:lnTo>
                <a:lnTo>
                  <a:pt x="1660296" y="1413243"/>
                </a:lnTo>
                <a:lnTo>
                  <a:pt x="1607299" y="1414500"/>
                </a:lnTo>
                <a:lnTo>
                  <a:pt x="1558582" y="1416138"/>
                </a:lnTo>
                <a:lnTo>
                  <a:pt x="1878495" y="1416138"/>
                </a:lnTo>
                <a:close/>
              </a:path>
            </a:pathLst>
          </a:custGeom>
          <a:solidFill>
            <a:srgbClr val="4B4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4417" y="9941491"/>
            <a:ext cx="214747" cy="117784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83903" y="2092952"/>
            <a:ext cx="2704095" cy="47208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C2262D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DEB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347" y="513070"/>
            <a:ext cx="6058224" cy="963378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34793" y="2822915"/>
            <a:ext cx="17478375" cy="5887085"/>
          </a:xfrm>
          <a:custGeom>
            <a:avLst/>
            <a:gdLst/>
            <a:ahLst/>
            <a:cxnLst/>
            <a:rect l="l" t="t" r="r" b="b"/>
            <a:pathLst>
              <a:path w="17478375" h="5887084">
                <a:moveTo>
                  <a:pt x="0" y="5886874"/>
                </a:moveTo>
                <a:lnTo>
                  <a:pt x="745147" y="0"/>
                </a:lnTo>
                <a:lnTo>
                  <a:pt x="17478374" y="5577906"/>
                </a:lnTo>
                <a:lnTo>
                  <a:pt x="16996680" y="5761363"/>
                </a:lnTo>
                <a:lnTo>
                  <a:pt x="0" y="5886874"/>
                </a:lnTo>
                <a:close/>
              </a:path>
            </a:pathLst>
          </a:custGeom>
          <a:solidFill>
            <a:srgbClr val="4B453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81573" y="2623314"/>
            <a:ext cx="17231995" cy="6086475"/>
          </a:xfrm>
          <a:custGeom>
            <a:avLst/>
            <a:gdLst/>
            <a:ahLst/>
            <a:cxnLst/>
            <a:rect l="l" t="t" r="r" b="b"/>
            <a:pathLst>
              <a:path w="17231995" h="6086475">
                <a:moveTo>
                  <a:pt x="0" y="6086475"/>
                </a:moveTo>
                <a:lnTo>
                  <a:pt x="243573" y="199600"/>
                </a:lnTo>
                <a:lnTo>
                  <a:pt x="17231595" y="0"/>
                </a:lnTo>
                <a:lnTo>
                  <a:pt x="17231595" y="5806264"/>
                </a:lnTo>
                <a:lnTo>
                  <a:pt x="0" y="608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C2262D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DE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54029" y="908481"/>
            <a:ext cx="12179941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C2262D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0128" y="3358811"/>
            <a:ext cx="17607742" cy="2341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58.png"/><Relationship Id="rId4" Type="http://schemas.openxmlformats.org/officeDocument/2006/relationships/image" Target="../media/image68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137098" y="2858710"/>
            <a:ext cx="12014200" cy="183062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65" dirty="0"/>
              <a:t>ECHOS</a:t>
            </a:r>
            <a:r>
              <a:rPr spc="-40" dirty="0"/>
              <a:t> </a:t>
            </a:r>
            <a:r>
              <a:rPr spc="-30" dirty="0"/>
              <a:t>OF</a:t>
            </a:r>
            <a:r>
              <a:rPr lang="en-IN" spc="-30" dirty="0"/>
              <a:t> CRIME</a:t>
            </a:r>
            <a:r>
              <a:rPr spc="-35" dirty="0"/>
              <a:t> </a:t>
            </a:r>
            <a:endParaRPr spc="75" dirty="0"/>
          </a:p>
        </p:txBody>
      </p:sp>
      <p:sp>
        <p:nvSpPr>
          <p:cNvPr id="4" name="object 4"/>
          <p:cNvSpPr txBox="1"/>
          <p:nvPr/>
        </p:nvSpPr>
        <p:spPr>
          <a:xfrm>
            <a:off x="4913808" y="4271457"/>
            <a:ext cx="8460740" cy="21685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6000" b="1" spc="150" dirty="0">
                <a:solidFill>
                  <a:srgbClr val="FFFFFF"/>
                </a:solidFill>
                <a:latin typeface="Cambria"/>
                <a:cs typeface="Cambria"/>
              </a:rPr>
              <a:t>Crime</a:t>
            </a:r>
            <a:r>
              <a:rPr sz="6000" b="1" spc="-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000" b="1" spc="-25" dirty="0">
                <a:solidFill>
                  <a:srgbClr val="FFFFFF"/>
                </a:solidFill>
                <a:latin typeface="Cambria"/>
                <a:cs typeface="Cambria"/>
              </a:rPr>
              <a:t>pattern</a:t>
            </a:r>
            <a:r>
              <a:rPr sz="6000" b="1" spc="-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000" b="1" spc="-15" dirty="0">
                <a:solidFill>
                  <a:srgbClr val="FFFFFF"/>
                </a:solidFill>
                <a:latin typeface="Cambria"/>
                <a:cs typeface="Cambria"/>
              </a:rPr>
              <a:t>detection</a:t>
            </a:r>
            <a:endParaRPr sz="60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445"/>
              </a:spcBef>
              <a:tabLst>
                <a:tab pos="1586230" algn="l"/>
              </a:tabLst>
            </a:pPr>
            <a:r>
              <a:rPr sz="3500" b="1" spc="-7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5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-6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-3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500" b="1" spc="4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35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-3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-6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-4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-2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-2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-2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35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3277" y="0"/>
            <a:ext cx="17973675" cy="9968230"/>
            <a:chOff x="313277" y="0"/>
            <a:chExt cx="17973675" cy="9968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6247" y="333970"/>
              <a:ext cx="6058224" cy="96337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3277" y="1902172"/>
              <a:ext cx="17973675" cy="7163434"/>
            </a:xfrm>
            <a:custGeom>
              <a:avLst/>
              <a:gdLst/>
              <a:ahLst/>
              <a:cxnLst/>
              <a:rect l="l" t="t" r="r" b="b"/>
              <a:pathLst>
                <a:path w="17973675" h="7163434">
                  <a:moveTo>
                    <a:pt x="0" y="7163267"/>
                  </a:moveTo>
                  <a:lnTo>
                    <a:pt x="766289" y="0"/>
                  </a:lnTo>
                  <a:lnTo>
                    <a:pt x="17973675" y="6787427"/>
                  </a:lnTo>
                  <a:lnTo>
                    <a:pt x="17478330" y="7010586"/>
                  </a:lnTo>
                  <a:lnTo>
                    <a:pt x="0" y="7163267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2839" y="1664514"/>
              <a:ext cx="17454245" cy="7248525"/>
            </a:xfrm>
            <a:custGeom>
              <a:avLst/>
              <a:gdLst/>
              <a:ahLst/>
              <a:cxnLst/>
              <a:rect l="l" t="t" r="r" b="b"/>
              <a:pathLst>
                <a:path w="17454245" h="7248525">
                  <a:moveTo>
                    <a:pt x="17453984" y="1"/>
                  </a:moveTo>
                  <a:lnTo>
                    <a:pt x="17454112" y="0"/>
                  </a:lnTo>
                  <a:lnTo>
                    <a:pt x="17453984" y="1"/>
                  </a:lnTo>
                  <a:close/>
                </a:path>
                <a:path w="17454245" h="7248525">
                  <a:moveTo>
                    <a:pt x="0" y="7248244"/>
                  </a:moveTo>
                  <a:lnTo>
                    <a:pt x="246726" y="237657"/>
                  </a:lnTo>
                  <a:lnTo>
                    <a:pt x="17453984" y="1"/>
                  </a:lnTo>
                  <a:lnTo>
                    <a:pt x="17453984" y="6914515"/>
                  </a:lnTo>
                  <a:lnTo>
                    <a:pt x="0" y="724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2839" y="7841093"/>
              <a:ext cx="17454245" cy="1071880"/>
            </a:xfrm>
            <a:custGeom>
              <a:avLst/>
              <a:gdLst/>
              <a:ahLst/>
              <a:cxnLst/>
              <a:rect l="l" t="t" r="r" b="b"/>
              <a:pathLst>
                <a:path w="17454245" h="1071879">
                  <a:moveTo>
                    <a:pt x="0" y="1071665"/>
                  </a:moveTo>
                  <a:lnTo>
                    <a:pt x="15194094" y="0"/>
                  </a:lnTo>
                  <a:lnTo>
                    <a:pt x="17453985" y="737936"/>
                  </a:lnTo>
                  <a:lnTo>
                    <a:pt x="0" y="107166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2839" y="7959859"/>
              <a:ext cx="17454245" cy="953135"/>
            </a:xfrm>
            <a:custGeom>
              <a:avLst/>
              <a:gdLst/>
              <a:ahLst/>
              <a:cxnLst/>
              <a:rect l="l" t="t" r="r" b="b"/>
              <a:pathLst>
                <a:path w="17454245" h="953134">
                  <a:moveTo>
                    <a:pt x="0" y="952773"/>
                  </a:moveTo>
                  <a:lnTo>
                    <a:pt x="14922141" y="0"/>
                  </a:lnTo>
                  <a:lnTo>
                    <a:pt x="17453985" y="619044"/>
                  </a:lnTo>
                  <a:lnTo>
                    <a:pt x="0" y="952773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5468" y="2386817"/>
              <a:ext cx="223012" cy="2229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63943" y="2089525"/>
              <a:ext cx="408940" cy="408305"/>
            </a:xfrm>
            <a:custGeom>
              <a:avLst/>
              <a:gdLst/>
              <a:ahLst/>
              <a:cxnLst/>
              <a:rect l="l" t="t" r="r" b="b"/>
              <a:pathLst>
                <a:path w="408940" h="408305">
                  <a:moveTo>
                    <a:pt x="31377" y="408115"/>
                  </a:moveTo>
                  <a:lnTo>
                    <a:pt x="18511" y="408115"/>
                  </a:lnTo>
                  <a:lnTo>
                    <a:pt x="12078" y="405720"/>
                  </a:lnTo>
                  <a:lnTo>
                    <a:pt x="7284" y="400803"/>
                  </a:lnTo>
                  <a:lnTo>
                    <a:pt x="1821" y="392576"/>
                  </a:lnTo>
                  <a:lnTo>
                    <a:pt x="0" y="383215"/>
                  </a:lnTo>
                  <a:lnTo>
                    <a:pt x="1821" y="373853"/>
                  </a:lnTo>
                  <a:lnTo>
                    <a:pt x="7284" y="365627"/>
                  </a:lnTo>
                  <a:lnTo>
                    <a:pt x="370814" y="2395"/>
                  </a:lnTo>
                  <a:lnTo>
                    <a:pt x="377121" y="0"/>
                  </a:lnTo>
                  <a:lnTo>
                    <a:pt x="383554" y="0"/>
                  </a:lnTo>
                  <a:lnTo>
                    <a:pt x="389861" y="0"/>
                  </a:lnTo>
                  <a:lnTo>
                    <a:pt x="396295" y="2521"/>
                  </a:lnTo>
                  <a:lnTo>
                    <a:pt x="401088" y="7312"/>
                  </a:lnTo>
                  <a:lnTo>
                    <a:pt x="406551" y="15539"/>
                  </a:lnTo>
                  <a:lnTo>
                    <a:pt x="408372" y="24900"/>
                  </a:lnTo>
                  <a:lnTo>
                    <a:pt x="406551" y="34261"/>
                  </a:lnTo>
                  <a:lnTo>
                    <a:pt x="401088" y="42488"/>
                  </a:lnTo>
                  <a:lnTo>
                    <a:pt x="37684" y="405720"/>
                  </a:lnTo>
                  <a:lnTo>
                    <a:pt x="31377" y="40811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44641" y="1784793"/>
              <a:ext cx="630555" cy="630555"/>
            </a:xfrm>
            <a:custGeom>
              <a:avLst/>
              <a:gdLst/>
              <a:ahLst/>
              <a:cxnLst/>
              <a:rect l="l" t="t" r="r" b="b"/>
              <a:pathLst>
                <a:path w="630554" h="630555">
                  <a:moveTo>
                    <a:pt x="315219" y="630139"/>
                  </a:moveTo>
                  <a:lnTo>
                    <a:pt x="268642" y="626722"/>
                  </a:lnTo>
                  <a:lnTo>
                    <a:pt x="224187" y="616798"/>
                  </a:lnTo>
                  <a:lnTo>
                    <a:pt x="182339" y="600852"/>
                  </a:lnTo>
                  <a:lnTo>
                    <a:pt x="143587" y="579374"/>
                  </a:lnTo>
                  <a:lnTo>
                    <a:pt x="108420" y="552851"/>
                  </a:lnTo>
                  <a:lnTo>
                    <a:pt x="77324" y="521770"/>
                  </a:lnTo>
                  <a:lnTo>
                    <a:pt x="50788" y="486619"/>
                  </a:lnTo>
                  <a:lnTo>
                    <a:pt x="29300" y="447886"/>
                  </a:lnTo>
                  <a:lnTo>
                    <a:pt x="13347" y="406058"/>
                  </a:lnTo>
                  <a:lnTo>
                    <a:pt x="3418" y="361623"/>
                  </a:lnTo>
                  <a:lnTo>
                    <a:pt x="0" y="315069"/>
                  </a:lnTo>
                  <a:lnTo>
                    <a:pt x="3418" y="268515"/>
                  </a:lnTo>
                  <a:lnTo>
                    <a:pt x="13347" y="224080"/>
                  </a:lnTo>
                  <a:lnTo>
                    <a:pt x="29300" y="182253"/>
                  </a:lnTo>
                  <a:lnTo>
                    <a:pt x="50788" y="143519"/>
                  </a:lnTo>
                  <a:lnTo>
                    <a:pt x="77324" y="108369"/>
                  </a:lnTo>
                  <a:lnTo>
                    <a:pt x="108420" y="77288"/>
                  </a:lnTo>
                  <a:lnTo>
                    <a:pt x="143587" y="50764"/>
                  </a:lnTo>
                  <a:lnTo>
                    <a:pt x="182339" y="29286"/>
                  </a:lnTo>
                  <a:lnTo>
                    <a:pt x="224187" y="13341"/>
                  </a:lnTo>
                  <a:lnTo>
                    <a:pt x="268642" y="3416"/>
                  </a:lnTo>
                  <a:lnTo>
                    <a:pt x="315219" y="0"/>
                  </a:lnTo>
                  <a:lnTo>
                    <a:pt x="361795" y="3416"/>
                  </a:lnTo>
                  <a:lnTo>
                    <a:pt x="406251" y="13341"/>
                  </a:lnTo>
                  <a:lnTo>
                    <a:pt x="448099" y="29286"/>
                  </a:lnTo>
                  <a:lnTo>
                    <a:pt x="486850" y="50764"/>
                  </a:lnTo>
                  <a:lnTo>
                    <a:pt x="522018" y="77288"/>
                  </a:lnTo>
                  <a:lnTo>
                    <a:pt x="553113" y="108369"/>
                  </a:lnTo>
                  <a:lnTo>
                    <a:pt x="579649" y="143519"/>
                  </a:lnTo>
                  <a:lnTo>
                    <a:pt x="601137" y="182253"/>
                  </a:lnTo>
                  <a:lnTo>
                    <a:pt x="617090" y="224080"/>
                  </a:lnTo>
                  <a:lnTo>
                    <a:pt x="627019" y="268515"/>
                  </a:lnTo>
                  <a:lnTo>
                    <a:pt x="630438" y="315069"/>
                  </a:lnTo>
                  <a:lnTo>
                    <a:pt x="627019" y="361623"/>
                  </a:lnTo>
                  <a:lnTo>
                    <a:pt x="617090" y="406058"/>
                  </a:lnTo>
                  <a:lnTo>
                    <a:pt x="601137" y="447886"/>
                  </a:lnTo>
                  <a:lnTo>
                    <a:pt x="579649" y="486619"/>
                  </a:lnTo>
                  <a:lnTo>
                    <a:pt x="553113" y="521770"/>
                  </a:lnTo>
                  <a:lnTo>
                    <a:pt x="522017" y="552851"/>
                  </a:lnTo>
                  <a:lnTo>
                    <a:pt x="486850" y="579374"/>
                  </a:lnTo>
                  <a:lnTo>
                    <a:pt x="448098" y="600852"/>
                  </a:lnTo>
                  <a:lnTo>
                    <a:pt x="406251" y="616798"/>
                  </a:lnTo>
                  <a:lnTo>
                    <a:pt x="361795" y="626722"/>
                  </a:lnTo>
                  <a:lnTo>
                    <a:pt x="315219" y="630139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44641" y="1784667"/>
              <a:ext cx="630555" cy="630555"/>
            </a:xfrm>
            <a:custGeom>
              <a:avLst/>
              <a:gdLst/>
              <a:ahLst/>
              <a:cxnLst/>
              <a:rect l="l" t="t" r="r" b="b"/>
              <a:pathLst>
                <a:path w="630554" h="630555">
                  <a:moveTo>
                    <a:pt x="315219" y="630265"/>
                  </a:moveTo>
                  <a:lnTo>
                    <a:pt x="268642" y="626849"/>
                  </a:lnTo>
                  <a:lnTo>
                    <a:pt x="224187" y="616924"/>
                  </a:lnTo>
                  <a:lnTo>
                    <a:pt x="182339" y="600979"/>
                  </a:lnTo>
                  <a:lnTo>
                    <a:pt x="143587" y="579500"/>
                  </a:lnTo>
                  <a:lnTo>
                    <a:pt x="108420" y="552977"/>
                  </a:lnTo>
                  <a:lnTo>
                    <a:pt x="77324" y="521896"/>
                  </a:lnTo>
                  <a:lnTo>
                    <a:pt x="50788" y="486745"/>
                  </a:lnTo>
                  <a:lnTo>
                    <a:pt x="29300" y="448012"/>
                  </a:lnTo>
                  <a:lnTo>
                    <a:pt x="13347" y="406184"/>
                  </a:lnTo>
                  <a:lnTo>
                    <a:pt x="3418" y="361750"/>
                  </a:lnTo>
                  <a:lnTo>
                    <a:pt x="0" y="315195"/>
                  </a:lnTo>
                  <a:lnTo>
                    <a:pt x="3418" y="268641"/>
                  </a:lnTo>
                  <a:lnTo>
                    <a:pt x="13347" y="224206"/>
                  </a:lnTo>
                  <a:lnTo>
                    <a:pt x="29300" y="182379"/>
                  </a:lnTo>
                  <a:lnTo>
                    <a:pt x="50788" y="143646"/>
                  </a:lnTo>
                  <a:lnTo>
                    <a:pt x="77324" y="108495"/>
                  </a:lnTo>
                  <a:lnTo>
                    <a:pt x="108420" y="77414"/>
                  </a:lnTo>
                  <a:lnTo>
                    <a:pt x="143587" y="50890"/>
                  </a:lnTo>
                  <a:lnTo>
                    <a:pt x="182339" y="29412"/>
                  </a:lnTo>
                  <a:lnTo>
                    <a:pt x="224187" y="13467"/>
                  </a:lnTo>
                  <a:lnTo>
                    <a:pt x="268642" y="3542"/>
                  </a:lnTo>
                  <a:lnTo>
                    <a:pt x="315219" y="126"/>
                  </a:lnTo>
                  <a:lnTo>
                    <a:pt x="330276" y="425"/>
                  </a:lnTo>
                  <a:lnTo>
                    <a:pt x="345240" y="1512"/>
                  </a:lnTo>
                  <a:lnTo>
                    <a:pt x="299048" y="7904"/>
                  </a:lnTo>
                  <a:lnTo>
                    <a:pt x="255705" y="21420"/>
                  </a:lnTo>
                  <a:lnTo>
                    <a:pt x="215902" y="41521"/>
                  </a:lnTo>
                  <a:lnTo>
                    <a:pt x="180327" y="67665"/>
                  </a:lnTo>
                  <a:lnTo>
                    <a:pt x="149673" y="99309"/>
                  </a:lnTo>
                  <a:lnTo>
                    <a:pt x="124629" y="135912"/>
                  </a:lnTo>
                  <a:lnTo>
                    <a:pt x="105885" y="176933"/>
                  </a:lnTo>
                  <a:lnTo>
                    <a:pt x="94133" y="221829"/>
                  </a:lnTo>
                  <a:lnTo>
                    <a:pt x="90062" y="270059"/>
                  </a:lnTo>
                  <a:lnTo>
                    <a:pt x="94415" y="318603"/>
                  </a:lnTo>
                  <a:lnTo>
                    <a:pt x="106966" y="364292"/>
                  </a:lnTo>
                  <a:lnTo>
                    <a:pt x="126951" y="406364"/>
                  </a:lnTo>
                  <a:lnTo>
                    <a:pt x="153607" y="444056"/>
                  </a:lnTo>
                  <a:lnTo>
                    <a:pt x="186171" y="476605"/>
                  </a:lnTo>
                  <a:lnTo>
                    <a:pt x="223881" y="503248"/>
                  </a:lnTo>
                  <a:lnTo>
                    <a:pt x="265972" y="523224"/>
                  </a:lnTo>
                  <a:lnTo>
                    <a:pt x="311683" y="535768"/>
                  </a:lnTo>
                  <a:lnTo>
                    <a:pt x="360250" y="540119"/>
                  </a:lnTo>
                  <a:lnTo>
                    <a:pt x="407141" y="536050"/>
                  </a:lnTo>
                  <a:lnTo>
                    <a:pt x="451335" y="524305"/>
                  </a:lnTo>
                  <a:lnTo>
                    <a:pt x="492162" y="505574"/>
                  </a:lnTo>
                  <a:lnTo>
                    <a:pt x="528953" y="480548"/>
                  </a:lnTo>
                  <a:lnTo>
                    <a:pt x="561038" y="449919"/>
                  </a:lnTo>
                  <a:lnTo>
                    <a:pt x="587747" y="414377"/>
                  </a:lnTo>
                  <a:lnTo>
                    <a:pt x="608411" y="374614"/>
                  </a:lnTo>
                  <a:lnTo>
                    <a:pt x="622360" y="331321"/>
                  </a:lnTo>
                  <a:lnTo>
                    <a:pt x="628924" y="285189"/>
                  </a:lnTo>
                  <a:lnTo>
                    <a:pt x="630012" y="300098"/>
                  </a:lnTo>
                  <a:lnTo>
                    <a:pt x="627019" y="361750"/>
                  </a:lnTo>
                  <a:lnTo>
                    <a:pt x="617090" y="406184"/>
                  </a:lnTo>
                  <a:lnTo>
                    <a:pt x="601137" y="448012"/>
                  </a:lnTo>
                  <a:lnTo>
                    <a:pt x="579649" y="486745"/>
                  </a:lnTo>
                  <a:lnTo>
                    <a:pt x="553113" y="521896"/>
                  </a:lnTo>
                  <a:lnTo>
                    <a:pt x="522017" y="552977"/>
                  </a:lnTo>
                  <a:lnTo>
                    <a:pt x="486850" y="579500"/>
                  </a:lnTo>
                  <a:lnTo>
                    <a:pt x="448098" y="600979"/>
                  </a:lnTo>
                  <a:lnTo>
                    <a:pt x="406251" y="616924"/>
                  </a:lnTo>
                  <a:lnTo>
                    <a:pt x="361795" y="626849"/>
                  </a:lnTo>
                  <a:lnTo>
                    <a:pt x="315219" y="630265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80996" y="0"/>
              <a:ext cx="1793875" cy="2437765"/>
            </a:xfrm>
            <a:custGeom>
              <a:avLst/>
              <a:gdLst/>
              <a:ahLst/>
              <a:cxnLst/>
              <a:rect l="l" t="t" r="r" b="b"/>
              <a:pathLst>
                <a:path w="1793875" h="2437765">
                  <a:moveTo>
                    <a:pt x="473606" y="2437305"/>
                  </a:moveTo>
                  <a:lnTo>
                    <a:pt x="0" y="1825908"/>
                  </a:lnTo>
                  <a:lnTo>
                    <a:pt x="62487" y="180426"/>
                  </a:lnTo>
                  <a:lnTo>
                    <a:pt x="1188365" y="0"/>
                  </a:lnTo>
                  <a:lnTo>
                    <a:pt x="1739869" y="0"/>
                  </a:lnTo>
                  <a:lnTo>
                    <a:pt x="1793742" y="2323603"/>
                  </a:lnTo>
                  <a:lnTo>
                    <a:pt x="473606" y="243730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0033" y="0"/>
              <a:ext cx="1771014" cy="2378075"/>
            </a:xfrm>
            <a:custGeom>
              <a:avLst/>
              <a:gdLst/>
              <a:ahLst/>
              <a:cxnLst/>
              <a:rect l="l" t="t" r="r" b="b"/>
              <a:pathLst>
                <a:path w="1771014" h="2378075">
                  <a:moveTo>
                    <a:pt x="387020" y="2377833"/>
                  </a:moveTo>
                  <a:lnTo>
                    <a:pt x="423598" y="1892433"/>
                  </a:lnTo>
                  <a:lnTo>
                    <a:pt x="0" y="1795696"/>
                  </a:lnTo>
                  <a:lnTo>
                    <a:pt x="48097" y="0"/>
                  </a:lnTo>
                  <a:lnTo>
                    <a:pt x="1770405" y="0"/>
                  </a:lnTo>
                  <a:lnTo>
                    <a:pt x="1770405" y="2296822"/>
                  </a:lnTo>
                  <a:lnTo>
                    <a:pt x="387020" y="23778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93188" y="1814567"/>
              <a:ext cx="401955" cy="563880"/>
            </a:xfrm>
            <a:custGeom>
              <a:avLst/>
              <a:gdLst/>
              <a:ahLst/>
              <a:cxnLst/>
              <a:rect l="l" t="t" r="r" b="b"/>
              <a:pathLst>
                <a:path w="401955" h="563880">
                  <a:moveTo>
                    <a:pt x="313959" y="563361"/>
                  </a:moveTo>
                  <a:lnTo>
                    <a:pt x="0" y="0"/>
                  </a:lnTo>
                  <a:lnTo>
                    <a:pt x="401879" y="127806"/>
                  </a:lnTo>
                  <a:lnTo>
                    <a:pt x="370826" y="561836"/>
                  </a:lnTo>
                  <a:lnTo>
                    <a:pt x="313959" y="563361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15365" y="1794934"/>
              <a:ext cx="428625" cy="582930"/>
            </a:xfrm>
            <a:custGeom>
              <a:avLst/>
              <a:gdLst/>
              <a:ahLst/>
              <a:cxnLst/>
              <a:rect l="l" t="t" r="r" b="b"/>
              <a:pathLst>
                <a:path w="428625" h="582930">
                  <a:moveTo>
                    <a:pt x="391782" y="582899"/>
                  </a:moveTo>
                  <a:lnTo>
                    <a:pt x="0" y="0"/>
                  </a:lnTo>
                  <a:lnTo>
                    <a:pt x="428360" y="97499"/>
                  </a:lnTo>
                  <a:lnTo>
                    <a:pt x="391782" y="582899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29498" y="209803"/>
              <a:ext cx="1305560" cy="1282700"/>
            </a:xfrm>
            <a:custGeom>
              <a:avLst/>
              <a:gdLst/>
              <a:ahLst/>
              <a:cxnLst/>
              <a:rect l="l" t="t" r="r" b="b"/>
              <a:pathLst>
                <a:path w="1305560" h="1282700">
                  <a:moveTo>
                    <a:pt x="715073" y="724801"/>
                  </a:moveTo>
                  <a:lnTo>
                    <a:pt x="0" y="724801"/>
                  </a:lnTo>
                  <a:lnTo>
                    <a:pt x="0" y="791895"/>
                  </a:lnTo>
                  <a:lnTo>
                    <a:pt x="715073" y="791895"/>
                  </a:lnTo>
                  <a:lnTo>
                    <a:pt x="715073" y="724801"/>
                  </a:lnTo>
                  <a:close/>
                </a:path>
                <a:path w="1305560" h="1282700">
                  <a:moveTo>
                    <a:pt x="715073" y="597750"/>
                  </a:moveTo>
                  <a:lnTo>
                    <a:pt x="0" y="597750"/>
                  </a:lnTo>
                  <a:lnTo>
                    <a:pt x="0" y="664845"/>
                  </a:lnTo>
                  <a:lnTo>
                    <a:pt x="715073" y="664845"/>
                  </a:lnTo>
                  <a:lnTo>
                    <a:pt x="715073" y="597750"/>
                  </a:lnTo>
                  <a:close/>
                </a:path>
                <a:path w="1305560" h="1282700">
                  <a:moveTo>
                    <a:pt x="715073" y="469950"/>
                  </a:moveTo>
                  <a:lnTo>
                    <a:pt x="0" y="469950"/>
                  </a:lnTo>
                  <a:lnTo>
                    <a:pt x="0" y="537044"/>
                  </a:lnTo>
                  <a:lnTo>
                    <a:pt x="715073" y="537044"/>
                  </a:lnTo>
                  <a:lnTo>
                    <a:pt x="715073" y="469950"/>
                  </a:lnTo>
                  <a:close/>
                </a:path>
                <a:path w="1305560" h="1282700">
                  <a:moveTo>
                    <a:pt x="715073" y="342900"/>
                  </a:moveTo>
                  <a:lnTo>
                    <a:pt x="0" y="342900"/>
                  </a:lnTo>
                  <a:lnTo>
                    <a:pt x="0" y="409994"/>
                  </a:lnTo>
                  <a:lnTo>
                    <a:pt x="715073" y="409994"/>
                  </a:lnTo>
                  <a:lnTo>
                    <a:pt x="715073" y="342900"/>
                  </a:lnTo>
                  <a:close/>
                </a:path>
                <a:path w="1305560" h="1282700">
                  <a:moveTo>
                    <a:pt x="1305458" y="610235"/>
                  </a:moveTo>
                  <a:lnTo>
                    <a:pt x="1302639" y="570763"/>
                  </a:lnTo>
                  <a:lnTo>
                    <a:pt x="1294930" y="503631"/>
                  </a:lnTo>
                  <a:lnTo>
                    <a:pt x="1283436" y="440296"/>
                  </a:lnTo>
                  <a:lnTo>
                    <a:pt x="1269263" y="412191"/>
                  </a:lnTo>
                  <a:lnTo>
                    <a:pt x="1252207" y="412191"/>
                  </a:lnTo>
                  <a:lnTo>
                    <a:pt x="1248460" y="336753"/>
                  </a:lnTo>
                  <a:lnTo>
                    <a:pt x="1241958" y="266306"/>
                  </a:lnTo>
                  <a:lnTo>
                    <a:pt x="1232954" y="201879"/>
                  </a:lnTo>
                  <a:lnTo>
                    <a:pt x="1221714" y="144513"/>
                  </a:lnTo>
                  <a:lnTo>
                    <a:pt x="1208493" y="95250"/>
                  </a:lnTo>
                  <a:lnTo>
                    <a:pt x="1193546" y="55130"/>
                  </a:lnTo>
                  <a:lnTo>
                    <a:pt x="1159522" y="6464"/>
                  </a:lnTo>
                  <a:lnTo>
                    <a:pt x="1141006" y="0"/>
                  </a:lnTo>
                  <a:lnTo>
                    <a:pt x="1122311" y="6464"/>
                  </a:lnTo>
                  <a:lnTo>
                    <a:pt x="1088186" y="55130"/>
                  </a:lnTo>
                  <a:lnTo>
                    <a:pt x="1073264" y="95250"/>
                  </a:lnTo>
                  <a:lnTo>
                    <a:pt x="1060107" y="144513"/>
                  </a:lnTo>
                  <a:lnTo>
                    <a:pt x="1048943" y="201879"/>
                  </a:lnTo>
                  <a:lnTo>
                    <a:pt x="1040003" y="266306"/>
                  </a:lnTo>
                  <a:lnTo>
                    <a:pt x="1033551" y="336753"/>
                  </a:lnTo>
                  <a:lnTo>
                    <a:pt x="1029792" y="412191"/>
                  </a:lnTo>
                  <a:lnTo>
                    <a:pt x="1012748" y="412191"/>
                  </a:lnTo>
                  <a:lnTo>
                    <a:pt x="998435" y="440296"/>
                  </a:lnTo>
                  <a:lnTo>
                    <a:pt x="986751" y="503631"/>
                  </a:lnTo>
                  <a:lnTo>
                    <a:pt x="978865" y="570763"/>
                  </a:lnTo>
                  <a:lnTo>
                    <a:pt x="975969" y="610235"/>
                  </a:lnTo>
                  <a:lnTo>
                    <a:pt x="975969" y="1259370"/>
                  </a:lnTo>
                  <a:lnTo>
                    <a:pt x="977747" y="1268374"/>
                  </a:lnTo>
                  <a:lnTo>
                    <a:pt x="982624" y="1275638"/>
                  </a:lnTo>
                  <a:lnTo>
                    <a:pt x="989876" y="1280490"/>
                  </a:lnTo>
                  <a:lnTo>
                    <a:pt x="998829" y="1282255"/>
                  </a:lnTo>
                  <a:lnTo>
                    <a:pt x="1282598" y="1282255"/>
                  </a:lnTo>
                  <a:lnTo>
                    <a:pt x="1291551" y="1280490"/>
                  </a:lnTo>
                  <a:lnTo>
                    <a:pt x="1298816" y="1275638"/>
                  </a:lnTo>
                  <a:lnTo>
                    <a:pt x="1303680" y="1268374"/>
                  </a:lnTo>
                  <a:lnTo>
                    <a:pt x="1305458" y="1259370"/>
                  </a:lnTo>
                  <a:lnTo>
                    <a:pt x="1305458" y="61023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95111" y="0"/>
              <a:ext cx="1348105" cy="138430"/>
            </a:xfrm>
            <a:custGeom>
              <a:avLst/>
              <a:gdLst/>
              <a:ahLst/>
              <a:cxnLst/>
              <a:rect l="l" t="t" r="r" b="b"/>
              <a:pathLst>
                <a:path w="1348104" h="138430">
                  <a:moveTo>
                    <a:pt x="1320802" y="138301"/>
                  </a:moveTo>
                  <a:lnTo>
                    <a:pt x="48960" y="138301"/>
                  </a:lnTo>
                  <a:lnTo>
                    <a:pt x="37560" y="135120"/>
                  </a:lnTo>
                  <a:lnTo>
                    <a:pt x="25837" y="132582"/>
                  </a:lnTo>
                  <a:lnTo>
                    <a:pt x="13436" y="130902"/>
                  </a:lnTo>
                  <a:lnTo>
                    <a:pt x="0" y="130295"/>
                  </a:lnTo>
                  <a:lnTo>
                    <a:pt x="52869" y="110396"/>
                  </a:lnTo>
                  <a:lnTo>
                    <a:pt x="105470" y="101274"/>
                  </a:lnTo>
                  <a:lnTo>
                    <a:pt x="145820" y="92365"/>
                  </a:lnTo>
                  <a:lnTo>
                    <a:pt x="161933" y="73110"/>
                  </a:lnTo>
                  <a:lnTo>
                    <a:pt x="165552" y="69012"/>
                  </a:lnTo>
                  <a:lnTo>
                    <a:pt x="167172" y="65105"/>
                  </a:lnTo>
                  <a:lnTo>
                    <a:pt x="167172" y="61197"/>
                  </a:lnTo>
                  <a:lnTo>
                    <a:pt x="149234" y="40573"/>
                  </a:lnTo>
                  <a:lnTo>
                    <a:pt x="105399" y="23801"/>
                  </a:lnTo>
                  <a:lnTo>
                    <a:pt x="14429" y="0"/>
                  </a:lnTo>
                  <a:lnTo>
                    <a:pt x="1348101" y="0"/>
                  </a:lnTo>
                  <a:lnTo>
                    <a:pt x="1313675" y="17088"/>
                  </a:lnTo>
                  <a:lnTo>
                    <a:pt x="1265243" y="34223"/>
                  </a:lnTo>
                  <a:lnTo>
                    <a:pt x="1211983" y="48603"/>
                  </a:lnTo>
                  <a:lnTo>
                    <a:pt x="1155412" y="61232"/>
                  </a:lnTo>
                  <a:lnTo>
                    <a:pt x="1097049" y="73110"/>
                  </a:lnTo>
                  <a:lnTo>
                    <a:pt x="1141598" y="96112"/>
                  </a:lnTo>
                  <a:lnTo>
                    <a:pt x="1195960" y="106982"/>
                  </a:lnTo>
                  <a:lnTo>
                    <a:pt x="1250422" y="112870"/>
                  </a:lnTo>
                  <a:lnTo>
                    <a:pt x="1295273" y="120926"/>
                  </a:lnTo>
                  <a:lnTo>
                    <a:pt x="1320802" y="138301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95106" y="11"/>
              <a:ext cx="1351280" cy="138430"/>
            </a:xfrm>
            <a:custGeom>
              <a:avLst/>
              <a:gdLst/>
              <a:ahLst/>
              <a:cxnLst/>
              <a:rect l="l" t="t" r="r" b="b"/>
              <a:pathLst>
                <a:path w="1351279" h="138430">
                  <a:moveTo>
                    <a:pt x="538340" y="0"/>
                  </a:moveTo>
                  <a:lnTo>
                    <a:pt x="14427" y="0"/>
                  </a:lnTo>
                  <a:lnTo>
                    <a:pt x="105397" y="23799"/>
                  </a:lnTo>
                  <a:lnTo>
                    <a:pt x="149237" y="40563"/>
                  </a:lnTo>
                  <a:lnTo>
                    <a:pt x="167170" y="61188"/>
                  </a:lnTo>
                  <a:lnTo>
                    <a:pt x="167170" y="65100"/>
                  </a:lnTo>
                  <a:lnTo>
                    <a:pt x="165557" y="69011"/>
                  </a:lnTo>
                  <a:lnTo>
                    <a:pt x="161937" y="73101"/>
                  </a:lnTo>
                  <a:lnTo>
                    <a:pt x="145821" y="92354"/>
                  </a:lnTo>
                  <a:lnTo>
                    <a:pt x="105473" y="101269"/>
                  </a:lnTo>
                  <a:lnTo>
                    <a:pt x="52870" y="110388"/>
                  </a:lnTo>
                  <a:lnTo>
                    <a:pt x="0" y="130289"/>
                  </a:lnTo>
                  <a:lnTo>
                    <a:pt x="13436" y="130898"/>
                  </a:lnTo>
                  <a:lnTo>
                    <a:pt x="25831" y="132575"/>
                  </a:lnTo>
                  <a:lnTo>
                    <a:pt x="37553" y="135115"/>
                  </a:lnTo>
                  <a:lnTo>
                    <a:pt x="48958" y="138290"/>
                  </a:lnTo>
                  <a:lnTo>
                    <a:pt x="260896" y="138290"/>
                  </a:lnTo>
                  <a:lnTo>
                    <a:pt x="538340" y="0"/>
                  </a:lnTo>
                  <a:close/>
                </a:path>
                <a:path w="1351279" h="138430">
                  <a:moveTo>
                    <a:pt x="1320800" y="138391"/>
                  </a:moveTo>
                  <a:lnTo>
                    <a:pt x="1298282" y="121640"/>
                  </a:lnTo>
                  <a:lnTo>
                    <a:pt x="1258417" y="113601"/>
                  </a:lnTo>
                  <a:lnTo>
                    <a:pt x="1208938" y="108470"/>
                  </a:lnTo>
                  <a:lnTo>
                    <a:pt x="1157617" y="100431"/>
                  </a:lnTo>
                  <a:lnTo>
                    <a:pt x="1112189" y="83680"/>
                  </a:lnTo>
                  <a:lnTo>
                    <a:pt x="1007414" y="138391"/>
                  </a:lnTo>
                  <a:lnTo>
                    <a:pt x="1320800" y="138391"/>
                  </a:lnTo>
                  <a:close/>
                </a:path>
                <a:path w="1351279" h="138430">
                  <a:moveTo>
                    <a:pt x="1350797" y="0"/>
                  </a:moveTo>
                  <a:lnTo>
                    <a:pt x="1273657" y="0"/>
                  </a:lnTo>
                  <a:lnTo>
                    <a:pt x="1155433" y="61569"/>
                  </a:lnTo>
                  <a:lnTo>
                    <a:pt x="1211973" y="48971"/>
                  </a:lnTo>
                  <a:lnTo>
                    <a:pt x="1265250" y="34836"/>
                  </a:lnTo>
                  <a:lnTo>
                    <a:pt x="1313726" y="18072"/>
                  </a:lnTo>
                  <a:lnTo>
                    <a:pt x="1350797" y="0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2381" y="1115572"/>
              <a:ext cx="3772535" cy="2008505"/>
            </a:xfrm>
            <a:custGeom>
              <a:avLst/>
              <a:gdLst/>
              <a:ahLst/>
              <a:cxnLst/>
              <a:rect l="l" t="t" r="r" b="b"/>
              <a:pathLst>
                <a:path w="3772535" h="2008505">
                  <a:moveTo>
                    <a:pt x="3771944" y="2008342"/>
                  </a:moveTo>
                  <a:lnTo>
                    <a:pt x="2734828" y="1823084"/>
                  </a:lnTo>
                  <a:lnTo>
                    <a:pt x="2278722" y="1602715"/>
                  </a:lnTo>
                  <a:lnTo>
                    <a:pt x="1695713" y="1791589"/>
                  </a:lnTo>
                  <a:lnTo>
                    <a:pt x="0" y="1487583"/>
                  </a:lnTo>
                  <a:lnTo>
                    <a:pt x="397653" y="0"/>
                  </a:lnTo>
                  <a:lnTo>
                    <a:pt x="876988" y="85254"/>
                  </a:lnTo>
                  <a:lnTo>
                    <a:pt x="800256" y="514193"/>
                  </a:lnTo>
                  <a:lnTo>
                    <a:pt x="1244557" y="150242"/>
                  </a:lnTo>
                  <a:lnTo>
                    <a:pt x="3561646" y="410574"/>
                  </a:lnTo>
                  <a:lnTo>
                    <a:pt x="3771944" y="2008342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7366" y="1028700"/>
              <a:ext cx="3771900" cy="2009139"/>
            </a:xfrm>
            <a:custGeom>
              <a:avLst/>
              <a:gdLst/>
              <a:ahLst/>
              <a:cxnLst/>
              <a:rect l="l" t="t" r="r" b="b"/>
              <a:pathLst>
                <a:path w="3771900" h="2009139">
                  <a:moveTo>
                    <a:pt x="3771658" y="2008627"/>
                  </a:moveTo>
                  <a:lnTo>
                    <a:pt x="2734448" y="1823369"/>
                  </a:lnTo>
                  <a:lnTo>
                    <a:pt x="2276723" y="1604618"/>
                  </a:lnTo>
                  <a:lnTo>
                    <a:pt x="1695332" y="1791494"/>
                  </a:lnTo>
                  <a:lnTo>
                    <a:pt x="0" y="1489105"/>
                  </a:lnTo>
                  <a:lnTo>
                    <a:pt x="395749" y="0"/>
                  </a:lnTo>
                  <a:lnTo>
                    <a:pt x="877083" y="86872"/>
                  </a:lnTo>
                  <a:lnTo>
                    <a:pt x="799970" y="515810"/>
                  </a:lnTo>
                  <a:lnTo>
                    <a:pt x="1244557" y="151860"/>
                  </a:lnTo>
                  <a:lnTo>
                    <a:pt x="3561360" y="412572"/>
                  </a:lnTo>
                  <a:lnTo>
                    <a:pt x="3771658" y="20086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9439" y="1476488"/>
              <a:ext cx="2776855" cy="1053465"/>
            </a:xfrm>
            <a:custGeom>
              <a:avLst/>
              <a:gdLst/>
              <a:ahLst/>
              <a:cxnLst/>
              <a:rect l="l" t="t" r="r" b="b"/>
              <a:pathLst>
                <a:path w="2776854" h="1053464">
                  <a:moveTo>
                    <a:pt x="491426" y="741540"/>
                  </a:moveTo>
                  <a:lnTo>
                    <a:pt x="491210" y="693166"/>
                  </a:lnTo>
                  <a:lnTo>
                    <a:pt x="489686" y="596798"/>
                  </a:lnTo>
                  <a:lnTo>
                    <a:pt x="489699" y="549109"/>
                  </a:lnTo>
                  <a:lnTo>
                    <a:pt x="490118" y="498348"/>
                  </a:lnTo>
                  <a:lnTo>
                    <a:pt x="490042" y="447624"/>
                  </a:lnTo>
                  <a:lnTo>
                    <a:pt x="489267" y="396951"/>
                  </a:lnTo>
                  <a:lnTo>
                    <a:pt x="487603" y="346341"/>
                  </a:lnTo>
                  <a:lnTo>
                    <a:pt x="484847" y="295808"/>
                  </a:lnTo>
                  <a:lnTo>
                    <a:pt x="480809" y="245338"/>
                  </a:lnTo>
                  <a:lnTo>
                    <a:pt x="475284" y="194983"/>
                  </a:lnTo>
                  <a:lnTo>
                    <a:pt x="468083" y="144716"/>
                  </a:lnTo>
                  <a:lnTo>
                    <a:pt x="439902" y="125691"/>
                  </a:lnTo>
                  <a:lnTo>
                    <a:pt x="430390" y="125691"/>
                  </a:lnTo>
                  <a:lnTo>
                    <a:pt x="408393" y="186207"/>
                  </a:lnTo>
                  <a:lnTo>
                    <a:pt x="398716" y="232791"/>
                  </a:lnTo>
                  <a:lnTo>
                    <a:pt x="390385" y="279539"/>
                  </a:lnTo>
                  <a:lnTo>
                    <a:pt x="383260" y="326440"/>
                  </a:lnTo>
                  <a:lnTo>
                    <a:pt x="377240" y="373507"/>
                  </a:lnTo>
                  <a:lnTo>
                    <a:pt x="372173" y="420725"/>
                  </a:lnTo>
                  <a:lnTo>
                    <a:pt x="367931" y="468096"/>
                  </a:lnTo>
                  <a:lnTo>
                    <a:pt x="364413" y="515620"/>
                  </a:lnTo>
                  <a:lnTo>
                    <a:pt x="364413" y="518845"/>
                  </a:lnTo>
                  <a:lnTo>
                    <a:pt x="362788" y="520560"/>
                  </a:lnTo>
                  <a:lnTo>
                    <a:pt x="362788" y="523798"/>
                  </a:lnTo>
                  <a:lnTo>
                    <a:pt x="355092" y="522859"/>
                  </a:lnTo>
                  <a:lnTo>
                    <a:pt x="346824" y="522389"/>
                  </a:lnTo>
                  <a:lnTo>
                    <a:pt x="329285" y="522185"/>
                  </a:lnTo>
                  <a:lnTo>
                    <a:pt x="303669" y="520928"/>
                  </a:lnTo>
                  <a:lnTo>
                    <a:pt x="278003" y="520103"/>
                  </a:lnTo>
                  <a:lnTo>
                    <a:pt x="252399" y="519658"/>
                  </a:lnTo>
                  <a:lnTo>
                    <a:pt x="208978" y="519569"/>
                  </a:lnTo>
                  <a:lnTo>
                    <a:pt x="173329" y="520039"/>
                  </a:lnTo>
                  <a:lnTo>
                    <a:pt x="155727" y="520471"/>
                  </a:lnTo>
                  <a:lnTo>
                    <a:pt x="165823" y="270078"/>
                  </a:lnTo>
                  <a:lnTo>
                    <a:pt x="172478" y="119837"/>
                  </a:lnTo>
                  <a:lnTo>
                    <a:pt x="177342" y="19697"/>
                  </a:lnTo>
                  <a:lnTo>
                    <a:pt x="175247" y="11353"/>
                  </a:lnTo>
                  <a:lnTo>
                    <a:pt x="168617" y="5168"/>
                  </a:lnTo>
                  <a:lnTo>
                    <a:pt x="159042" y="1320"/>
                  </a:lnTo>
                  <a:lnTo>
                    <a:pt x="148120" y="0"/>
                  </a:lnTo>
                  <a:lnTo>
                    <a:pt x="148120" y="190"/>
                  </a:lnTo>
                  <a:lnTo>
                    <a:pt x="139941" y="1016"/>
                  </a:lnTo>
                  <a:lnTo>
                    <a:pt x="112585" y="64236"/>
                  </a:lnTo>
                  <a:lnTo>
                    <a:pt x="101854" y="113830"/>
                  </a:lnTo>
                  <a:lnTo>
                    <a:pt x="91706" y="163449"/>
                  </a:lnTo>
                  <a:lnTo>
                    <a:pt x="82169" y="213106"/>
                  </a:lnTo>
                  <a:lnTo>
                    <a:pt x="73291" y="262813"/>
                  </a:lnTo>
                  <a:lnTo>
                    <a:pt x="65100" y="312572"/>
                  </a:lnTo>
                  <a:lnTo>
                    <a:pt x="57658" y="362419"/>
                  </a:lnTo>
                  <a:lnTo>
                    <a:pt x="50990" y="412330"/>
                  </a:lnTo>
                  <a:lnTo>
                    <a:pt x="45148" y="462356"/>
                  </a:lnTo>
                  <a:lnTo>
                    <a:pt x="40157" y="512470"/>
                  </a:lnTo>
                  <a:lnTo>
                    <a:pt x="40157" y="522274"/>
                  </a:lnTo>
                  <a:lnTo>
                    <a:pt x="38544" y="525602"/>
                  </a:lnTo>
                  <a:lnTo>
                    <a:pt x="12153" y="536562"/>
                  </a:lnTo>
                  <a:lnTo>
                    <a:pt x="0" y="556183"/>
                  </a:lnTo>
                  <a:lnTo>
                    <a:pt x="5054" y="576440"/>
                  </a:lnTo>
                  <a:lnTo>
                    <a:pt x="30353" y="589267"/>
                  </a:lnTo>
                  <a:lnTo>
                    <a:pt x="29552" y="636498"/>
                  </a:lnTo>
                  <a:lnTo>
                    <a:pt x="27673" y="683348"/>
                  </a:lnTo>
                  <a:lnTo>
                    <a:pt x="25488" y="729869"/>
                  </a:lnTo>
                  <a:lnTo>
                    <a:pt x="23787" y="776135"/>
                  </a:lnTo>
                  <a:lnTo>
                    <a:pt x="20624" y="819543"/>
                  </a:lnTo>
                  <a:lnTo>
                    <a:pt x="17843" y="863168"/>
                  </a:lnTo>
                  <a:lnTo>
                    <a:pt x="18973" y="906475"/>
                  </a:lnTo>
                  <a:lnTo>
                    <a:pt x="27559" y="948918"/>
                  </a:lnTo>
                  <a:lnTo>
                    <a:pt x="47104" y="989939"/>
                  </a:lnTo>
                  <a:lnTo>
                    <a:pt x="86144" y="1005357"/>
                  </a:lnTo>
                  <a:lnTo>
                    <a:pt x="97243" y="1004417"/>
                  </a:lnTo>
                  <a:lnTo>
                    <a:pt x="144665" y="938415"/>
                  </a:lnTo>
                  <a:lnTo>
                    <a:pt x="151942" y="884897"/>
                  </a:lnTo>
                  <a:lnTo>
                    <a:pt x="151409" y="830440"/>
                  </a:lnTo>
                  <a:lnTo>
                    <a:pt x="150406" y="776135"/>
                  </a:lnTo>
                  <a:lnTo>
                    <a:pt x="150647" y="694512"/>
                  </a:lnTo>
                  <a:lnTo>
                    <a:pt x="151244" y="654227"/>
                  </a:lnTo>
                  <a:lnTo>
                    <a:pt x="152400" y="614095"/>
                  </a:lnTo>
                  <a:lnTo>
                    <a:pt x="202653" y="623430"/>
                  </a:lnTo>
                  <a:lnTo>
                    <a:pt x="253149" y="630986"/>
                  </a:lnTo>
                  <a:lnTo>
                    <a:pt x="303390" y="636333"/>
                  </a:lnTo>
                  <a:lnTo>
                    <a:pt x="352894" y="639025"/>
                  </a:lnTo>
                  <a:lnTo>
                    <a:pt x="347218" y="686689"/>
                  </a:lnTo>
                  <a:lnTo>
                    <a:pt x="342379" y="734174"/>
                  </a:lnTo>
                  <a:lnTo>
                    <a:pt x="338950" y="781342"/>
                  </a:lnTo>
                  <a:lnTo>
                    <a:pt x="337477" y="828065"/>
                  </a:lnTo>
                  <a:lnTo>
                    <a:pt x="338543" y="874229"/>
                  </a:lnTo>
                  <a:lnTo>
                    <a:pt x="342709" y="919721"/>
                  </a:lnTo>
                  <a:lnTo>
                    <a:pt x="369798" y="955662"/>
                  </a:lnTo>
                  <a:lnTo>
                    <a:pt x="419823" y="969200"/>
                  </a:lnTo>
                  <a:lnTo>
                    <a:pt x="438073" y="967105"/>
                  </a:lnTo>
                  <a:lnTo>
                    <a:pt x="472935" y="932751"/>
                  </a:lnTo>
                  <a:lnTo>
                    <a:pt x="481799" y="885596"/>
                  </a:lnTo>
                  <a:lnTo>
                    <a:pt x="487375" y="837895"/>
                  </a:lnTo>
                  <a:lnTo>
                    <a:pt x="490372" y="789838"/>
                  </a:lnTo>
                  <a:lnTo>
                    <a:pt x="491426" y="741540"/>
                  </a:lnTo>
                  <a:close/>
                </a:path>
                <a:path w="2776854" h="1053464">
                  <a:moveTo>
                    <a:pt x="1252651" y="500786"/>
                  </a:moveTo>
                  <a:lnTo>
                    <a:pt x="1250683" y="455637"/>
                  </a:lnTo>
                  <a:lnTo>
                    <a:pt x="1246771" y="412521"/>
                  </a:lnTo>
                  <a:lnTo>
                    <a:pt x="1241310" y="372033"/>
                  </a:lnTo>
                  <a:lnTo>
                    <a:pt x="1232738" y="329996"/>
                  </a:lnTo>
                  <a:lnTo>
                    <a:pt x="1219771" y="288264"/>
                  </a:lnTo>
                  <a:lnTo>
                    <a:pt x="1201318" y="247954"/>
                  </a:lnTo>
                  <a:lnTo>
                    <a:pt x="1176337" y="210185"/>
                  </a:lnTo>
                  <a:lnTo>
                    <a:pt x="1143749" y="176072"/>
                  </a:lnTo>
                  <a:lnTo>
                    <a:pt x="1111161" y="152895"/>
                  </a:lnTo>
                  <a:lnTo>
                    <a:pt x="1111161" y="488467"/>
                  </a:lnTo>
                  <a:lnTo>
                    <a:pt x="1108138" y="534123"/>
                  </a:lnTo>
                  <a:lnTo>
                    <a:pt x="1102194" y="579805"/>
                  </a:lnTo>
                  <a:lnTo>
                    <a:pt x="1093558" y="624763"/>
                  </a:lnTo>
                  <a:lnTo>
                    <a:pt x="1082446" y="668248"/>
                  </a:lnTo>
                  <a:lnTo>
                    <a:pt x="1069086" y="709498"/>
                  </a:lnTo>
                  <a:lnTo>
                    <a:pt x="1053668" y="747776"/>
                  </a:lnTo>
                  <a:lnTo>
                    <a:pt x="1036434" y="782332"/>
                  </a:lnTo>
                  <a:lnTo>
                    <a:pt x="997369" y="837222"/>
                  </a:lnTo>
                  <a:lnTo>
                    <a:pt x="952588" y="870864"/>
                  </a:lnTo>
                  <a:lnTo>
                    <a:pt x="910132" y="886993"/>
                  </a:lnTo>
                  <a:lnTo>
                    <a:pt x="890968" y="888885"/>
                  </a:lnTo>
                  <a:lnTo>
                    <a:pt x="852754" y="880224"/>
                  </a:lnTo>
                  <a:lnTo>
                    <a:pt x="820724" y="856615"/>
                  </a:lnTo>
                  <a:lnTo>
                    <a:pt x="794499" y="821588"/>
                  </a:lnTo>
                  <a:lnTo>
                    <a:pt x="773671" y="778700"/>
                  </a:lnTo>
                  <a:lnTo>
                    <a:pt x="757847" y="731520"/>
                  </a:lnTo>
                  <a:lnTo>
                    <a:pt x="746645" y="683590"/>
                  </a:lnTo>
                  <a:lnTo>
                    <a:pt x="739648" y="638454"/>
                  </a:lnTo>
                  <a:lnTo>
                    <a:pt x="736485" y="599681"/>
                  </a:lnTo>
                  <a:lnTo>
                    <a:pt x="736739" y="570801"/>
                  </a:lnTo>
                  <a:lnTo>
                    <a:pt x="741794" y="524421"/>
                  </a:lnTo>
                  <a:lnTo>
                    <a:pt x="750989" y="478269"/>
                  </a:lnTo>
                  <a:lnTo>
                    <a:pt x="763562" y="432473"/>
                  </a:lnTo>
                  <a:lnTo>
                    <a:pt x="778725" y="387159"/>
                  </a:lnTo>
                  <a:lnTo>
                    <a:pt x="793483" y="344855"/>
                  </a:lnTo>
                  <a:lnTo>
                    <a:pt x="811695" y="295859"/>
                  </a:lnTo>
                  <a:lnTo>
                    <a:pt x="835571" y="247827"/>
                  </a:lnTo>
                  <a:lnTo>
                    <a:pt x="867359" y="208470"/>
                  </a:lnTo>
                  <a:lnTo>
                    <a:pt x="917968" y="199517"/>
                  </a:lnTo>
                  <a:lnTo>
                    <a:pt x="933335" y="198958"/>
                  </a:lnTo>
                  <a:lnTo>
                    <a:pt x="971410" y="202882"/>
                  </a:lnTo>
                  <a:lnTo>
                    <a:pt x="1032510" y="232816"/>
                  </a:lnTo>
                  <a:lnTo>
                    <a:pt x="1074991" y="286918"/>
                  </a:lnTo>
                  <a:lnTo>
                    <a:pt x="1100594" y="359181"/>
                  </a:lnTo>
                  <a:lnTo>
                    <a:pt x="1107617" y="400240"/>
                  </a:lnTo>
                  <a:lnTo>
                    <a:pt x="1111059" y="443585"/>
                  </a:lnTo>
                  <a:lnTo>
                    <a:pt x="1111161" y="488467"/>
                  </a:lnTo>
                  <a:lnTo>
                    <a:pt x="1111161" y="152895"/>
                  </a:lnTo>
                  <a:lnTo>
                    <a:pt x="1065530" y="127762"/>
                  </a:lnTo>
                  <a:lnTo>
                    <a:pt x="1026528" y="113893"/>
                  </a:lnTo>
                  <a:lnTo>
                    <a:pt x="986320" y="105371"/>
                  </a:lnTo>
                  <a:lnTo>
                    <a:pt x="945756" y="102476"/>
                  </a:lnTo>
                  <a:lnTo>
                    <a:pt x="910031" y="104838"/>
                  </a:lnTo>
                  <a:lnTo>
                    <a:pt x="840905" y="124193"/>
                  </a:lnTo>
                  <a:lnTo>
                    <a:pt x="799553" y="148399"/>
                  </a:lnTo>
                  <a:lnTo>
                    <a:pt x="791718" y="164528"/>
                  </a:lnTo>
                  <a:lnTo>
                    <a:pt x="791857" y="173266"/>
                  </a:lnTo>
                  <a:lnTo>
                    <a:pt x="753414" y="204050"/>
                  </a:lnTo>
                  <a:lnTo>
                    <a:pt x="722655" y="240830"/>
                  </a:lnTo>
                  <a:lnTo>
                    <a:pt x="697763" y="281063"/>
                  </a:lnTo>
                  <a:lnTo>
                    <a:pt x="676910" y="322249"/>
                  </a:lnTo>
                  <a:lnTo>
                    <a:pt x="658291" y="361848"/>
                  </a:lnTo>
                  <a:lnTo>
                    <a:pt x="639064" y="406641"/>
                  </a:lnTo>
                  <a:lnTo>
                    <a:pt x="622935" y="452081"/>
                  </a:lnTo>
                  <a:lnTo>
                    <a:pt x="610158" y="498055"/>
                  </a:lnTo>
                  <a:lnTo>
                    <a:pt x="601040" y="544385"/>
                  </a:lnTo>
                  <a:lnTo>
                    <a:pt x="595820" y="590956"/>
                  </a:lnTo>
                  <a:lnTo>
                    <a:pt x="594791" y="637616"/>
                  </a:lnTo>
                  <a:lnTo>
                    <a:pt x="598220" y="684225"/>
                  </a:lnTo>
                  <a:lnTo>
                    <a:pt x="605282" y="724458"/>
                  </a:lnTo>
                  <a:lnTo>
                    <a:pt x="617664" y="766876"/>
                  </a:lnTo>
                  <a:lnTo>
                    <a:pt x="635254" y="809955"/>
                  </a:lnTo>
                  <a:lnTo>
                    <a:pt x="657923" y="852182"/>
                  </a:lnTo>
                  <a:lnTo>
                    <a:pt x="685533" y="892060"/>
                  </a:lnTo>
                  <a:lnTo>
                    <a:pt x="717956" y="928065"/>
                  </a:lnTo>
                  <a:lnTo>
                    <a:pt x="755065" y="958697"/>
                  </a:lnTo>
                  <a:lnTo>
                    <a:pt x="796721" y="982446"/>
                  </a:lnTo>
                  <a:lnTo>
                    <a:pt x="842797" y="997813"/>
                  </a:lnTo>
                  <a:lnTo>
                    <a:pt x="893152" y="1003261"/>
                  </a:lnTo>
                  <a:lnTo>
                    <a:pt x="927544" y="1000810"/>
                  </a:lnTo>
                  <a:lnTo>
                    <a:pt x="1001445" y="980186"/>
                  </a:lnTo>
                  <a:lnTo>
                    <a:pt x="1040815" y="961301"/>
                  </a:lnTo>
                  <a:lnTo>
                    <a:pt x="1084580" y="933056"/>
                  </a:lnTo>
                  <a:lnTo>
                    <a:pt x="1122337" y="900303"/>
                  </a:lnTo>
                  <a:lnTo>
                    <a:pt x="1132332" y="888885"/>
                  </a:lnTo>
                  <a:lnTo>
                    <a:pt x="1154442" y="863650"/>
                  </a:lnTo>
                  <a:lnTo>
                    <a:pt x="1181265" y="823671"/>
                  </a:lnTo>
                  <a:lnTo>
                    <a:pt x="1203198" y="780961"/>
                  </a:lnTo>
                  <a:lnTo>
                    <a:pt x="1220597" y="736130"/>
                  </a:lnTo>
                  <a:lnTo>
                    <a:pt x="1233843" y="689749"/>
                  </a:lnTo>
                  <a:lnTo>
                    <a:pt x="1243304" y="642442"/>
                  </a:lnTo>
                  <a:lnTo>
                    <a:pt x="1249337" y="594779"/>
                  </a:lnTo>
                  <a:lnTo>
                    <a:pt x="1252334" y="547357"/>
                  </a:lnTo>
                  <a:lnTo>
                    <a:pt x="1252651" y="500786"/>
                  </a:lnTo>
                  <a:close/>
                </a:path>
                <a:path w="2776854" h="1053464">
                  <a:moveTo>
                    <a:pt x="2140191" y="183540"/>
                  </a:moveTo>
                  <a:lnTo>
                    <a:pt x="2137283" y="156832"/>
                  </a:lnTo>
                  <a:lnTo>
                    <a:pt x="2119922" y="136461"/>
                  </a:lnTo>
                  <a:lnTo>
                    <a:pt x="2093582" y="123494"/>
                  </a:lnTo>
                  <a:lnTo>
                    <a:pt x="2063750" y="118935"/>
                  </a:lnTo>
                  <a:lnTo>
                    <a:pt x="2044738" y="121018"/>
                  </a:lnTo>
                  <a:lnTo>
                    <a:pt x="2028151" y="127508"/>
                  </a:lnTo>
                  <a:lnTo>
                    <a:pt x="2015502" y="138722"/>
                  </a:lnTo>
                  <a:lnTo>
                    <a:pt x="2008339" y="154990"/>
                  </a:lnTo>
                  <a:lnTo>
                    <a:pt x="1998103" y="204152"/>
                  </a:lnTo>
                  <a:lnTo>
                    <a:pt x="1987473" y="253225"/>
                  </a:lnTo>
                  <a:lnTo>
                    <a:pt x="1976437" y="302209"/>
                  </a:lnTo>
                  <a:lnTo>
                    <a:pt x="1965045" y="351116"/>
                  </a:lnTo>
                  <a:lnTo>
                    <a:pt x="1953298" y="399923"/>
                  </a:lnTo>
                  <a:lnTo>
                    <a:pt x="1941207" y="448640"/>
                  </a:lnTo>
                  <a:lnTo>
                    <a:pt x="1928799" y="497281"/>
                  </a:lnTo>
                  <a:lnTo>
                    <a:pt x="1916099" y="545820"/>
                  </a:lnTo>
                  <a:lnTo>
                    <a:pt x="1903120" y="594271"/>
                  </a:lnTo>
                  <a:lnTo>
                    <a:pt x="1889874" y="642620"/>
                  </a:lnTo>
                  <a:lnTo>
                    <a:pt x="1876386" y="690880"/>
                  </a:lnTo>
                  <a:lnTo>
                    <a:pt x="1866582" y="723493"/>
                  </a:lnTo>
                  <a:lnTo>
                    <a:pt x="1847672" y="787895"/>
                  </a:lnTo>
                  <a:lnTo>
                    <a:pt x="1833156" y="835698"/>
                  </a:lnTo>
                  <a:lnTo>
                    <a:pt x="1828482" y="852030"/>
                  </a:lnTo>
                  <a:lnTo>
                    <a:pt x="1823478" y="868387"/>
                  </a:lnTo>
                  <a:lnTo>
                    <a:pt x="1817649" y="884707"/>
                  </a:lnTo>
                  <a:lnTo>
                    <a:pt x="1816036" y="886320"/>
                  </a:lnTo>
                  <a:lnTo>
                    <a:pt x="1816036" y="889647"/>
                  </a:lnTo>
                  <a:lnTo>
                    <a:pt x="1783168" y="850785"/>
                  </a:lnTo>
                  <a:lnTo>
                    <a:pt x="1755863" y="808456"/>
                  </a:lnTo>
                  <a:lnTo>
                    <a:pt x="1733207" y="763905"/>
                  </a:lnTo>
                  <a:lnTo>
                    <a:pt x="1714296" y="718350"/>
                  </a:lnTo>
                  <a:lnTo>
                    <a:pt x="1698218" y="673049"/>
                  </a:lnTo>
                  <a:lnTo>
                    <a:pt x="1684083" y="629221"/>
                  </a:lnTo>
                  <a:lnTo>
                    <a:pt x="1676222" y="615353"/>
                  </a:lnTo>
                  <a:lnTo>
                    <a:pt x="1662010" y="604697"/>
                  </a:lnTo>
                  <a:lnTo>
                    <a:pt x="1643748" y="597865"/>
                  </a:lnTo>
                  <a:lnTo>
                    <a:pt x="1623733" y="595452"/>
                  </a:lnTo>
                  <a:lnTo>
                    <a:pt x="1612569" y="596265"/>
                  </a:lnTo>
                  <a:lnTo>
                    <a:pt x="1549196" y="644906"/>
                  </a:lnTo>
                  <a:lnTo>
                    <a:pt x="1519847" y="682371"/>
                  </a:lnTo>
                  <a:lnTo>
                    <a:pt x="1495844" y="722045"/>
                  </a:lnTo>
                  <a:lnTo>
                    <a:pt x="1477022" y="764336"/>
                  </a:lnTo>
                  <a:lnTo>
                    <a:pt x="1457032" y="822667"/>
                  </a:lnTo>
                  <a:lnTo>
                    <a:pt x="1455191" y="772350"/>
                  </a:lnTo>
                  <a:lnTo>
                    <a:pt x="1455343" y="721664"/>
                  </a:lnTo>
                  <a:lnTo>
                    <a:pt x="1456575" y="671093"/>
                  </a:lnTo>
                  <a:lnTo>
                    <a:pt x="1457972" y="621182"/>
                  </a:lnTo>
                  <a:lnTo>
                    <a:pt x="1458645" y="572427"/>
                  </a:lnTo>
                  <a:lnTo>
                    <a:pt x="1458315" y="523392"/>
                  </a:lnTo>
                  <a:lnTo>
                    <a:pt x="1458150" y="425094"/>
                  </a:lnTo>
                  <a:lnTo>
                    <a:pt x="1457871" y="375869"/>
                  </a:lnTo>
                  <a:lnTo>
                    <a:pt x="1457147" y="326618"/>
                  </a:lnTo>
                  <a:lnTo>
                    <a:pt x="1455750" y="277393"/>
                  </a:lnTo>
                  <a:lnTo>
                    <a:pt x="1453451" y="228206"/>
                  </a:lnTo>
                  <a:lnTo>
                    <a:pt x="1450022" y="179095"/>
                  </a:lnTo>
                  <a:lnTo>
                    <a:pt x="1445221" y="130060"/>
                  </a:lnTo>
                  <a:lnTo>
                    <a:pt x="1409141" y="103517"/>
                  </a:lnTo>
                  <a:lnTo>
                    <a:pt x="1396225" y="105181"/>
                  </a:lnTo>
                  <a:lnTo>
                    <a:pt x="1365199" y="182880"/>
                  </a:lnTo>
                  <a:lnTo>
                    <a:pt x="1360144" y="235724"/>
                  </a:lnTo>
                  <a:lnTo>
                    <a:pt x="1356245" y="288582"/>
                  </a:lnTo>
                  <a:lnTo>
                    <a:pt x="1353299" y="341439"/>
                  </a:lnTo>
                  <a:lnTo>
                    <a:pt x="1351076" y="394322"/>
                  </a:lnTo>
                  <a:lnTo>
                    <a:pt x="1349362" y="447217"/>
                  </a:lnTo>
                  <a:lnTo>
                    <a:pt x="1345069" y="605917"/>
                  </a:lnTo>
                  <a:lnTo>
                    <a:pt x="1343240" y="651459"/>
                  </a:lnTo>
                  <a:lnTo>
                    <a:pt x="1340764" y="697814"/>
                  </a:lnTo>
                  <a:lnTo>
                    <a:pt x="1338605" y="744677"/>
                  </a:lnTo>
                  <a:lnTo>
                    <a:pt x="1337691" y="791756"/>
                  </a:lnTo>
                  <a:lnTo>
                    <a:pt x="1338986" y="838746"/>
                  </a:lnTo>
                  <a:lnTo>
                    <a:pt x="1343418" y="885329"/>
                  </a:lnTo>
                  <a:lnTo>
                    <a:pt x="1351953" y="931227"/>
                  </a:lnTo>
                  <a:lnTo>
                    <a:pt x="1365516" y="976122"/>
                  </a:lnTo>
                  <a:lnTo>
                    <a:pt x="1385062" y="1019721"/>
                  </a:lnTo>
                  <a:lnTo>
                    <a:pt x="1424597" y="1050696"/>
                  </a:lnTo>
                  <a:lnTo>
                    <a:pt x="1443126" y="1053211"/>
                  </a:lnTo>
                  <a:lnTo>
                    <a:pt x="1450606" y="1052830"/>
                  </a:lnTo>
                  <a:lnTo>
                    <a:pt x="1513243" y="1018997"/>
                  </a:lnTo>
                  <a:lnTo>
                    <a:pt x="1536255" y="983551"/>
                  </a:lnTo>
                  <a:lnTo>
                    <a:pt x="1549247" y="943737"/>
                  </a:lnTo>
                  <a:lnTo>
                    <a:pt x="1558709" y="902970"/>
                  </a:lnTo>
                  <a:lnTo>
                    <a:pt x="1568627" y="867905"/>
                  </a:lnTo>
                  <a:lnTo>
                    <a:pt x="1578864" y="833208"/>
                  </a:lnTo>
                  <a:lnTo>
                    <a:pt x="1590357" y="799109"/>
                  </a:lnTo>
                  <a:lnTo>
                    <a:pt x="1604022" y="765860"/>
                  </a:lnTo>
                  <a:lnTo>
                    <a:pt x="1622044" y="809955"/>
                  </a:lnTo>
                  <a:lnTo>
                    <a:pt x="1642681" y="853401"/>
                  </a:lnTo>
                  <a:lnTo>
                    <a:pt x="1666481" y="895159"/>
                  </a:lnTo>
                  <a:lnTo>
                    <a:pt x="1694002" y="934199"/>
                  </a:lnTo>
                  <a:lnTo>
                    <a:pt x="1725777" y="969479"/>
                  </a:lnTo>
                  <a:lnTo>
                    <a:pt x="1772056" y="999032"/>
                  </a:lnTo>
                  <a:lnTo>
                    <a:pt x="1823262" y="1008875"/>
                  </a:lnTo>
                  <a:lnTo>
                    <a:pt x="1853247" y="1005484"/>
                  </a:lnTo>
                  <a:lnTo>
                    <a:pt x="1906092" y="978408"/>
                  </a:lnTo>
                  <a:lnTo>
                    <a:pt x="1947481" y="914196"/>
                  </a:lnTo>
                  <a:lnTo>
                    <a:pt x="1962734" y="869886"/>
                  </a:lnTo>
                  <a:lnTo>
                    <a:pt x="1974850" y="824966"/>
                  </a:lnTo>
                  <a:lnTo>
                    <a:pt x="1986635" y="782612"/>
                  </a:lnTo>
                  <a:lnTo>
                    <a:pt x="2001342" y="733907"/>
                  </a:lnTo>
                  <a:lnTo>
                    <a:pt x="2015604" y="685279"/>
                  </a:lnTo>
                  <a:lnTo>
                    <a:pt x="2043366" y="589165"/>
                  </a:lnTo>
                  <a:lnTo>
                    <a:pt x="2056904" y="538403"/>
                  </a:lnTo>
                  <a:lnTo>
                    <a:pt x="2069985" y="487667"/>
                  </a:lnTo>
                  <a:lnTo>
                    <a:pt x="2082622" y="436943"/>
                  </a:lnTo>
                  <a:lnTo>
                    <a:pt x="2094852" y="386245"/>
                  </a:lnTo>
                  <a:lnTo>
                    <a:pt x="2106688" y="335559"/>
                  </a:lnTo>
                  <a:lnTo>
                    <a:pt x="2118182" y="284886"/>
                  </a:lnTo>
                  <a:lnTo>
                    <a:pt x="2129332" y="234213"/>
                  </a:lnTo>
                  <a:lnTo>
                    <a:pt x="2140191" y="183540"/>
                  </a:lnTo>
                  <a:close/>
                </a:path>
                <a:path w="2776854" h="1053464">
                  <a:moveTo>
                    <a:pt x="2776321" y="356577"/>
                  </a:moveTo>
                  <a:lnTo>
                    <a:pt x="2776194" y="310007"/>
                  </a:lnTo>
                  <a:lnTo>
                    <a:pt x="2765310" y="263410"/>
                  </a:lnTo>
                  <a:lnTo>
                    <a:pt x="2744711" y="218084"/>
                  </a:lnTo>
                  <a:lnTo>
                    <a:pt x="2743098" y="218084"/>
                  </a:lnTo>
                  <a:lnTo>
                    <a:pt x="2722803" y="186385"/>
                  </a:lnTo>
                  <a:lnTo>
                    <a:pt x="2696349" y="153733"/>
                  </a:lnTo>
                  <a:lnTo>
                    <a:pt x="2664307" y="122250"/>
                  </a:lnTo>
                  <a:lnTo>
                    <a:pt x="2627274" y="94056"/>
                  </a:lnTo>
                  <a:lnTo>
                    <a:pt x="2585834" y="71285"/>
                  </a:lnTo>
                  <a:lnTo>
                    <a:pt x="2540558" y="56070"/>
                  </a:lnTo>
                  <a:lnTo>
                    <a:pt x="2492057" y="50520"/>
                  </a:lnTo>
                  <a:lnTo>
                    <a:pt x="2492146" y="50711"/>
                  </a:lnTo>
                  <a:lnTo>
                    <a:pt x="2485580" y="50711"/>
                  </a:lnTo>
                  <a:lnTo>
                    <a:pt x="2421636" y="63220"/>
                  </a:lnTo>
                  <a:lnTo>
                    <a:pt x="2387841" y="85153"/>
                  </a:lnTo>
                  <a:lnTo>
                    <a:pt x="2362860" y="148590"/>
                  </a:lnTo>
                  <a:lnTo>
                    <a:pt x="2367432" y="184696"/>
                  </a:lnTo>
                  <a:lnTo>
                    <a:pt x="2380577" y="220179"/>
                  </a:lnTo>
                  <a:lnTo>
                    <a:pt x="2383231" y="226072"/>
                  </a:lnTo>
                  <a:lnTo>
                    <a:pt x="2392095" y="229971"/>
                  </a:lnTo>
                  <a:lnTo>
                    <a:pt x="2407513" y="229971"/>
                  </a:lnTo>
                  <a:lnTo>
                    <a:pt x="2414079" y="227025"/>
                  </a:lnTo>
                  <a:lnTo>
                    <a:pt x="2415705" y="220179"/>
                  </a:lnTo>
                  <a:lnTo>
                    <a:pt x="2418105" y="205638"/>
                  </a:lnTo>
                  <a:lnTo>
                    <a:pt x="2421471" y="190411"/>
                  </a:lnTo>
                  <a:lnTo>
                    <a:pt x="2445702" y="157137"/>
                  </a:lnTo>
                  <a:lnTo>
                    <a:pt x="2477960" y="149948"/>
                  </a:lnTo>
                  <a:lnTo>
                    <a:pt x="2500846" y="152234"/>
                  </a:lnTo>
                  <a:lnTo>
                    <a:pt x="2545765" y="167373"/>
                  </a:lnTo>
                  <a:lnTo>
                    <a:pt x="2594368" y="204939"/>
                  </a:lnTo>
                  <a:lnTo>
                    <a:pt x="2618321" y="239369"/>
                  </a:lnTo>
                  <a:lnTo>
                    <a:pt x="2634399" y="276618"/>
                  </a:lnTo>
                  <a:lnTo>
                    <a:pt x="2640939" y="311899"/>
                  </a:lnTo>
                  <a:lnTo>
                    <a:pt x="2635605" y="350977"/>
                  </a:lnTo>
                  <a:lnTo>
                    <a:pt x="2588501" y="408076"/>
                  </a:lnTo>
                  <a:lnTo>
                    <a:pt x="2552839" y="429933"/>
                  </a:lnTo>
                  <a:lnTo>
                    <a:pt x="2513152" y="449922"/>
                  </a:lnTo>
                  <a:lnTo>
                    <a:pt x="2472486" y="469938"/>
                  </a:lnTo>
                  <a:lnTo>
                    <a:pt x="2433878" y="491921"/>
                  </a:lnTo>
                  <a:lnTo>
                    <a:pt x="2400922" y="516890"/>
                  </a:lnTo>
                  <a:lnTo>
                    <a:pt x="2371953" y="546785"/>
                  </a:lnTo>
                  <a:lnTo>
                    <a:pt x="2348179" y="580224"/>
                  </a:lnTo>
                  <a:lnTo>
                    <a:pt x="2330780" y="615835"/>
                  </a:lnTo>
                  <a:lnTo>
                    <a:pt x="2319909" y="688022"/>
                  </a:lnTo>
                  <a:lnTo>
                    <a:pt x="2328837" y="721829"/>
                  </a:lnTo>
                  <a:lnTo>
                    <a:pt x="2381339" y="777976"/>
                  </a:lnTo>
                  <a:lnTo>
                    <a:pt x="2427313" y="797547"/>
                  </a:lnTo>
                  <a:lnTo>
                    <a:pt x="2437117" y="799833"/>
                  </a:lnTo>
                  <a:lnTo>
                    <a:pt x="2441791" y="799833"/>
                  </a:lnTo>
                  <a:lnTo>
                    <a:pt x="2487104" y="773303"/>
                  </a:lnTo>
                  <a:lnTo>
                    <a:pt x="2493746" y="719759"/>
                  </a:lnTo>
                  <a:lnTo>
                    <a:pt x="2491028" y="683044"/>
                  </a:lnTo>
                  <a:lnTo>
                    <a:pt x="2492146" y="648182"/>
                  </a:lnTo>
                  <a:lnTo>
                    <a:pt x="2505037" y="614299"/>
                  </a:lnTo>
                  <a:lnTo>
                    <a:pt x="2537650" y="580504"/>
                  </a:lnTo>
                  <a:lnTo>
                    <a:pt x="2576766" y="554621"/>
                  </a:lnTo>
                  <a:lnTo>
                    <a:pt x="2662123" y="509689"/>
                  </a:lnTo>
                  <a:lnTo>
                    <a:pt x="2701404" y="483743"/>
                  </a:lnTo>
                  <a:lnTo>
                    <a:pt x="2739987" y="444703"/>
                  </a:lnTo>
                  <a:lnTo>
                    <a:pt x="2764612" y="401904"/>
                  </a:lnTo>
                  <a:lnTo>
                    <a:pt x="2776321" y="356577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6515" y="2324364"/>
              <a:ext cx="240571" cy="1804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589190" y="1505879"/>
              <a:ext cx="226695" cy="764540"/>
            </a:xfrm>
            <a:custGeom>
              <a:avLst/>
              <a:gdLst/>
              <a:ahLst/>
              <a:cxnLst/>
              <a:rect l="l" t="t" r="r" b="b"/>
              <a:pathLst>
                <a:path w="226695" h="764539">
                  <a:moveTo>
                    <a:pt x="58358" y="764153"/>
                  </a:moveTo>
                  <a:lnTo>
                    <a:pt x="35611" y="761308"/>
                  </a:lnTo>
                  <a:lnTo>
                    <a:pt x="16398" y="752735"/>
                  </a:lnTo>
                  <a:lnTo>
                    <a:pt x="3576" y="738382"/>
                  </a:lnTo>
                  <a:lnTo>
                    <a:pt x="0" y="718196"/>
                  </a:lnTo>
                  <a:lnTo>
                    <a:pt x="5789" y="671579"/>
                  </a:lnTo>
                  <a:lnTo>
                    <a:pt x="15183" y="624827"/>
                  </a:lnTo>
                  <a:lnTo>
                    <a:pt x="27110" y="578003"/>
                  </a:lnTo>
                  <a:lnTo>
                    <a:pt x="40499" y="531171"/>
                  </a:lnTo>
                  <a:lnTo>
                    <a:pt x="54279" y="484394"/>
                  </a:lnTo>
                  <a:lnTo>
                    <a:pt x="67380" y="437736"/>
                  </a:lnTo>
                  <a:lnTo>
                    <a:pt x="78730" y="391258"/>
                  </a:lnTo>
                  <a:lnTo>
                    <a:pt x="89952" y="338940"/>
                  </a:lnTo>
                  <a:lnTo>
                    <a:pt x="99654" y="286603"/>
                  </a:lnTo>
                  <a:lnTo>
                    <a:pt x="108126" y="234218"/>
                  </a:lnTo>
                  <a:lnTo>
                    <a:pt x="115656" y="181755"/>
                  </a:lnTo>
                  <a:lnTo>
                    <a:pt x="122531" y="129184"/>
                  </a:lnTo>
                  <a:lnTo>
                    <a:pt x="135470" y="23597"/>
                  </a:lnTo>
                  <a:lnTo>
                    <a:pt x="139708" y="13969"/>
                  </a:lnTo>
                  <a:lnTo>
                    <a:pt x="148310" y="6517"/>
                  </a:lnTo>
                  <a:lnTo>
                    <a:pt x="159608" y="1706"/>
                  </a:lnTo>
                  <a:lnTo>
                    <a:pt x="171932" y="0"/>
                  </a:lnTo>
                  <a:lnTo>
                    <a:pt x="171837" y="190"/>
                  </a:lnTo>
                  <a:lnTo>
                    <a:pt x="180732" y="1138"/>
                  </a:lnTo>
                  <a:lnTo>
                    <a:pt x="212067" y="67458"/>
                  </a:lnTo>
                  <a:lnTo>
                    <a:pt x="220781" y="118038"/>
                  </a:lnTo>
                  <a:lnTo>
                    <a:pt x="225439" y="168871"/>
                  </a:lnTo>
                  <a:lnTo>
                    <a:pt x="226563" y="219872"/>
                  </a:lnTo>
                  <a:lnTo>
                    <a:pt x="224670" y="270951"/>
                  </a:lnTo>
                  <a:lnTo>
                    <a:pt x="220281" y="322019"/>
                  </a:lnTo>
                  <a:lnTo>
                    <a:pt x="213915" y="372990"/>
                  </a:lnTo>
                  <a:lnTo>
                    <a:pt x="206533" y="423809"/>
                  </a:lnTo>
                  <a:lnTo>
                    <a:pt x="198338" y="475846"/>
                  </a:lnTo>
                  <a:lnTo>
                    <a:pt x="188716" y="528457"/>
                  </a:lnTo>
                  <a:lnTo>
                    <a:pt x="177052" y="580994"/>
                  </a:lnTo>
                  <a:lnTo>
                    <a:pt x="162732" y="632812"/>
                  </a:lnTo>
                  <a:lnTo>
                    <a:pt x="145141" y="683265"/>
                  </a:lnTo>
                  <a:lnTo>
                    <a:pt x="123665" y="731707"/>
                  </a:lnTo>
                  <a:lnTo>
                    <a:pt x="78241" y="762121"/>
                  </a:lnTo>
                  <a:lnTo>
                    <a:pt x="58358" y="764153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2549" y="2377839"/>
              <a:ext cx="151845" cy="11503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66932" y="2273734"/>
              <a:ext cx="360045" cy="54610"/>
            </a:xfrm>
            <a:custGeom>
              <a:avLst/>
              <a:gdLst/>
              <a:ahLst/>
              <a:cxnLst/>
              <a:rect l="l" t="t" r="r" b="b"/>
              <a:pathLst>
                <a:path w="360044" h="54610">
                  <a:moveTo>
                    <a:pt x="359883" y="54423"/>
                  </a:moveTo>
                  <a:lnTo>
                    <a:pt x="0" y="0"/>
                  </a:lnTo>
                  <a:lnTo>
                    <a:pt x="359883" y="544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473702" y="615812"/>
              <a:ext cx="1536700" cy="2095500"/>
            </a:xfrm>
            <a:custGeom>
              <a:avLst/>
              <a:gdLst/>
              <a:ahLst/>
              <a:cxnLst/>
              <a:rect l="l" t="t" r="r" b="b"/>
              <a:pathLst>
                <a:path w="1536700" h="2095500">
                  <a:moveTo>
                    <a:pt x="1536629" y="2095119"/>
                  </a:moveTo>
                  <a:lnTo>
                    <a:pt x="89970" y="2027375"/>
                  </a:lnTo>
                  <a:lnTo>
                    <a:pt x="0" y="0"/>
                  </a:lnTo>
                  <a:lnTo>
                    <a:pt x="1536629" y="286960"/>
                  </a:lnTo>
                  <a:lnTo>
                    <a:pt x="1536629" y="2095119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473702" y="615812"/>
              <a:ext cx="1781175" cy="1997710"/>
            </a:xfrm>
            <a:custGeom>
              <a:avLst/>
              <a:gdLst/>
              <a:ahLst/>
              <a:cxnLst/>
              <a:rect l="l" t="t" r="r" b="b"/>
              <a:pathLst>
                <a:path w="1781175" h="1997710">
                  <a:moveTo>
                    <a:pt x="1609973" y="1997118"/>
                  </a:moveTo>
                  <a:lnTo>
                    <a:pt x="156665" y="1997118"/>
                  </a:lnTo>
                  <a:lnTo>
                    <a:pt x="0" y="0"/>
                  </a:lnTo>
                  <a:lnTo>
                    <a:pt x="1125442" y="141196"/>
                  </a:lnTo>
                  <a:lnTo>
                    <a:pt x="1780984" y="0"/>
                  </a:lnTo>
                  <a:lnTo>
                    <a:pt x="1656716" y="998083"/>
                  </a:lnTo>
                  <a:lnTo>
                    <a:pt x="1609973" y="1997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732129" y="1009717"/>
              <a:ext cx="194945" cy="958215"/>
            </a:xfrm>
            <a:custGeom>
              <a:avLst/>
              <a:gdLst/>
              <a:ahLst/>
              <a:cxnLst/>
              <a:rect l="l" t="t" r="r" b="b"/>
              <a:pathLst>
                <a:path w="194944" h="958214">
                  <a:moveTo>
                    <a:pt x="79828" y="958027"/>
                  </a:moveTo>
                  <a:lnTo>
                    <a:pt x="35486" y="936512"/>
                  </a:lnTo>
                  <a:lnTo>
                    <a:pt x="12972" y="871174"/>
                  </a:lnTo>
                  <a:lnTo>
                    <a:pt x="4435" y="820398"/>
                  </a:lnTo>
                  <a:lnTo>
                    <a:pt x="431" y="769247"/>
                  </a:lnTo>
                  <a:lnTo>
                    <a:pt x="0" y="717806"/>
                  </a:lnTo>
                  <a:lnTo>
                    <a:pt x="2177" y="666160"/>
                  </a:lnTo>
                  <a:lnTo>
                    <a:pt x="6003" y="614394"/>
                  </a:lnTo>
                  <a:lnTo>
                    <a:pt x="10514" y="562592"/>
                  </a:lnTo>
                  <a:lnTo>
                    <a:pt x="14749" y="510839"/>
                  </a:lnTo>
                  <a:lnTo>
                    <a:pt x="18723" y="458973"/>
                  </a:lnTo>
                  <a:lnTo>
                    <a:pt x="23133" y="407253"/>
                  </a:lnTo>
                  <a:lnTo>
                    <a:pt x="27923" y="355649"/>
                  </a:lnTo>
                  <a:lnTo>
                    <a:pt x="33037" y="304132"/>
                  </a:lnTo>
                  <a:lnTo>
                    <a:pt x="38419" y="252673"/>
                  </a:lnTo>
                  <a:lnTo>
                    <a:pt x="44011" y="201241"/>
                  </a:lnTo>
                  <a:lnTo>
                    <a:pt x="61492" y="46811"/>
                  </a:lnTo>
                  <a:lnTo>
                    <a:pt x="78771" y="11845"/>
                  </a:lnTo>
                  <a:lnTo>
                    <a:pt x="110800" y="0"/>
                  </a:lnTo>
                  <a:lnTo>
                    <a:pt x="127346" y="2980"/>
                  </a:lnTo>
                  <a:lnTo>
                    <a:pt x="141891" y="11691"/>
                  </a:lnTo>
                  <a:lnTo>
                    <a:pt x="152766" y="26306"/>
                  </a:lnTo>
                  <a:lnTo>
                    <a:pt x="158208" y="46907"/>
                  </a:lnTo>
                  <a:lnTo>
                    <a:pt x="162424" y="92337"/>
                  </a:lnTo>
                  <a:lnTo>
                    <a:pt x="177060" y="237803"/>
                  </a:lnTo>
                  <a:lnTo>
                    <a:pt x="181829" y="288579"/>
                  </a:lnTo>
                  <a:lnTo>
                    <a:pt x="186158" y="340115"/>
                  </a:lnTo>
                  <a:lnTo>
                    <a:pt x="189814" y="392180"/>
                  </a:lnTo>
                  <a:lnTo>
                    <a:pt x="192565" y="444543"/>
                  </a:lnTo>
                  <a:lnTo>
                    <a:pt x="194180" y="496972"/>
                  </a:lnTo>
                  <a:lnTo>
                    <a:pt x="194427" y="549237"/>
                  </a:lnTo>
                  <a:lnTo>
                    <a:pt x="193075" y="601108"/>
                  </a:lnTo>
                  <a:lnTo>
                    <a:pt x="189891" y="652354"/>
                  </a:lnTo>
                  <a:lnTo>
                    <a:pt x="184644" y="702743"/>
                  </a:lnTo>
                  <a:lnTo>
                    <a:pt x="177102" y="752044"/>
                  </a:lnTo>
                  <a:lnTo>
                    <a:pt x="167034" y="800028"/>
                  </a:lnTo>
                  <a:lnTo>
                    <a:pt x="154207" y="846464"/>
                  </a:lnTo>
                  <a:lnTo>
                    <a:pt x="138390" y="891119"/>
                  </a:lnTo>
                  <a:lnTo>
                    <a:pt x="119351" y="933764"/>
                  </a:lnTo>
                  <a:lnTo>
                    <a:pt x="91308" y="956631"/>
                  </a:lnTo>
                  <a:lnTo>
                    <a:pt x="79828" y="958027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92250" y="2167171"/>
              <a:ext cx="179800" cy="18829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6279697" y="952819"/>
              <a:ext cx="177165" cy="1040765"/>
            </a:xfrm>
            <a:custGeom>
              <a:avLst/>
              <a:gdLst/>
              <a:ahLst/>
              <a:cxnLst/>
              <a:rect l="l" t="t" r="r" b="b"/>
              <a:pathLst>
                <a:path w="177165" h="1040764">
                  <a:moveTo>
                    <a:pt x="84211" y="1040328"/>
                  </a:moveTo>
                  <a:lnTo>
                    <a:pt x="44023" y="1020419"/>
                  </a:lnTo>
                  <a:lnTo>
                    <a:pt x="20615" y="961256"/>
                  </a:lnTo>
                  <a:lnTo>
                    <a:pt x="9924" y="913938"/>
                  </a:lnTo>
                  <a:lnTo>
                    <a:pt x="3418" y="865465"/>
                  </a:lnTo>
                  <a:lnTo>
                    <a:pt x="357" y="816133"/>
                  </a:lnTo>
                  <a:lnTo>
                    <a:pt x="0" y="766236"/>
                  </a:lnTo>
                  <a:lnTo>
                    <a:pt x="1606" y="716071"/>
                  </a:lnTo>
                  <a:lnTo>
                    <a:pt x="4436" y="665933"/>
                  </a:lnTo>
                  <a:lnTo>
                    <a:pt x="7749" y="616118"/>
                  </a:lnTo>
                  <a:lnTo>
                    <a:pt x="10804" y="566923"/>
                  </a:lnTo>
                  <a:lnTo>
                    <a:pt x="12861" y="518642"/>
                  </a:lnTo>
                  <a:lnTo>
                    <a:pt x="13980" y="470055"/>
                  </a:lnTo>
                  <a:lnTo>
                    <a:pt x="14727" y="370649"/>
                  </a:lnTo>
                  <a:lnTo>
                    <a:pt x="15500" y="320418"/>
                  </a:lnTo>
                  <a:lnTo>
                    <a:pt x="17303" y="270227"/>
                  </a:lnTo>
                  <a:lnTo>
                    <a:pt x="20707" y="220370"/>
                  </a:lnTo>
                  <a:lnTo>
                    <a:pt x="26286" y="171141"/>
                  </a:lnTo>
                  <a:lnTo>
                    <a:pt x="34611" y="122833"/>
                  </a:lnTo>
                  <a:lnTo>
                    <a:pt x="46254" y="75742"/>
                  </a:lnTo>
                  <a:lnTo>
                    <a:pt x="61789" y="30161"/>
                  </a:lnTo>
                  <a:lnTo>
                    <a:pt x="91222" y="1943"/>
                  </a:lnTo>
                  <a:lnTo>
                    <a:pt x="103877" y="0"/>
                  </a:lnTo>
                  <a:lnTo>
                    <a:pt x="115923" y="1849"/>
                  </a:lnTo>
                  <a:lnTo>
                    <a:pt x="142924" y="30161"/>
                  </a:lnTo>
                  <a:lnTo>
                    <a:pt x="156050" y="75164"/>
                  </a:lnTo>
                  <a:lnTo>
                    <a:pt x="165539" y="121426"/>
                  </a:lnTo>
                  <a:lnTo>
                    <a:pt x="171876" y="168710"/>
                  </a:lnTo>
                  <a:lnTo>
                    <a:pt x="175547" y="216780"/>
                  </a:lnTo>
                  <a:lnTo>
                    <a:pt x="177036" y="265398"/>
                  </a:lnTo>
                  <a:lnTo>
                    <a:pt x="176830" y="314328"/>
                  </a:lnTo>
                  <a:lnTo>
                    <a:pt x="175413" y="363333"/>
                  </a:lnTo>
                  <a:lnTo>
                    <a:pt x="173270" y="412176"/>
                  </a:lnTo>
                  <a:lnTo>
                    <a:pt x="170887" y="460621"/>
                  </a:lnTo>
                  <a:lnTo>
                    <a:pt x="168749" y="508430"/>
                  </a:lnTo>
                  <a:lnTo>
                    <a:pt x="167341" y="555368"/>
                  </a:lnTo>
                  <a:lnTo>
                    <a:pt x="167194" y="607562"/>
                  </a:lnTo>
                  <a:lnTo>
                    <a:pt x="168122" y="712736"/>
                  </a:lnTo>
                  <a:lnTo>
                    <a:pt x="167433" y="765264"/>
                  </a:lnTo>
                  <a:lnTo>
                    <a:pt x="164800" y="817450"/>
                  </a:lnTo>
                  <a:lnTo>
                    <a:pt x="159339" y="869068"/>
                  </a:lnTo>
                  <a:lnTo>
                    <a:pt x="150170" y="919893"/>
                  </a:lnTo>
                  <a:lnTo>
                    <a:pt x="136410" y="969697"/>
                  </a:lnTo>
                  <a:lnTo>
                    <a:pt x="117178" y="1018254"/>
                  </a:lnTo>
                  <a:lnTo>
                    <a:pt x="93984" y="1039087"/>
                  </a:lnTo>
                  <a:lnTo>
                    <a:pt x="84211" y="1040328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85162" y="2207988"/>
              <a:ext cx="175602" cy="16593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5846066" y="1026273"/>
              <a:ext cx="163195" cy="900430"/>
            </a:xfrm>
            <a:custGeom>
              <a:avLst/>
              <a:gdLst/>
              <a:ahLst/>
              <a:cxnLst/>
              <a:rect l="l" t="t" r="r" b="b"/>
              <a:pathLst>
                <a:path w="163194" h="900430">
                  <a:moveTo>
                    <a:pt x="80909" y="900083"/>
                  </a:moveTo>
                  <a:lnTo>
                    <a:pt x="34937" y="877082"/>
                  </a:lnTo>
                  <a:lnTo>
                    <a:pt x="13929" y="808640"/>
                  </a:lnTo>
                  <a:lnTo>
                    <a:pt x="5951" y="757369"/>
                  </a:lnTo>
                  <a:lnTo>
                    <a:pt x="1591" y="705555"/>
                  </a:lnTo>
                  <a:lnTo>
                    <a:pt x="0" y="653392"/>
                  </a:lnTo>
                  <a:lnTo>
                    <a:pt x="328" y="601078"/>
                  </a:lnTo>
                  <a:lnTo>
                    <a:pt x="1726" y="548809"/>
                  </a:lnTo>
                  <a:lnTo>
                    <a:pt x="3345" y="496780"/>
                  </a:lnTo>
                  <a:lnTo>
                    <a:pt x="4334" y="445189"/>
                  </a:lnTo>
                  <a:lnTo>
                    <a:pt x="4149" y="393554"/>
                  </a:lnTo>
                  <a:lnTo>
                    <a:pt x="3389" y="341442"/>
                  </a:lnTo>
                  <a:lnTo>
                    <a:pt x="2920" y="289113"/>
                  </a:lnTo>
                  <a:lnTo>
                    <a:pt x="3610" y="236830"/>
                  </a:lnTo>
                  <a:lnTo>
                    <a:pt x="6326" y="184855"/>
                  </a:lnTo>
                  <a:lnTo>
                    <a:pt x="11936" y="133449"/>
                  </a:lnTo>
                  <a:lnTo>
                    <a:pt x="21307" y="82876"/>
                  </a:lnTo>
                  <a:lnTo>
                    <a:pt x="35306" y="33396"/>
                  </a:lnTo>
                  <a:lnTo>
                    <a:pt x="66876" y="2087"/>
                  </a:lnTo>
                  <a:lnTo>
                    <a:pt x="80909" y="0"/>
                  </a:lnTo>
                  <a:lnTo>
                    <a:pt x="94822" y="2087"/>
                  </a:lnTo>
                  <a:lnTo>
                    <a:pt x="126512" y="33396"/>
                  </a:lnTo>
                  <a:lnTo>
                    <a:pt x="140511" y="82876"/>
                  </a:lnTo>
                  <a:lnTo>
                    <a:pt x="149882" y="133449"/>
                  </a:lnTo>
                  <a:lnTo>
                    <a:pt x="155492" y="184855"/>
                  </a:lnTo>
                  <a:lnTo>
                    <a:pt x="158208" y="236830"/>
                  </a:lnTo>
                  <a:lnTo>
                    <a:pt x="158899" y="289113"/>
                  </a:lnTo>
                  <a:lnTo>
                    <a:pt x="158430" y="341442"/>
                  </a:lnTo>
                  <a:lnTo>
                    <a:pt x="157669" y="393554"/>
                  </a:lnTo>
                  <a:lnTo>
                    <a:pt x="157484" y="445189"/>
                  </a:lnTo>
                  <a:lnTo>
                    <a:pt x="158847" y="496784"/>
                  </a:lnTo>
                  <a:lnTo>
                    <a:pt x="160731" y="548822"/>
                  </a:lnTo>
                  <a:lnTo>
                    <a:pt x="162282" y="601103"/>
                  </a:lnTo>
                  <a:lnTo>
                    <a:pt x="162650" y="653428"/>
                  </a:lnTo>
                  <a:lnTo>
                    <a:pt x="160983" y="705596"/>
                  </a:lnTo>
                  <a:lnTo>
                    <a:pt x="156429" y="757409"/>
                  </a:lnTo>
                  <a:lnTo>
                    <a:pt x="148136" y="808667"/>
                  </a:lnTo>
                  <a:lnTo>
                    <a:pt x="135253" y="859170"/>
                  </a:lnTo>
                  <a:lnTo>
                    <a:pt x="98191" y="897543"/>
                  </a:lnTo>
                  <a:lnTo>
                    <a:pt x="80909" y="900083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6327" y="2145477"/>
              <a:ext cx="194513" cy="2032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237" y="3830021"/>
              <a:ext cx="16116297" cy="2276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7511" y="2025195"/>
            <a:ext cx="6967091" cy="80827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6316" y="568032"/>
            <a:ext cx="101879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99610" algn="l"/>
              </a:tabLst>
            </a:pPr>
            <a:r>
              <a:rPr sz="12000" dirty="0"/>
              <a:t>Crime	Analysis</a:t>
            </a:r>
            <a:endParaRPr sz="12000"/>
          </a:p>
        </p:txBody>
      </p:sp>
      <p:sp>
        <p:nvSpPr>
          <p:cNvPr id="4" name="object 4"/>
          <p:cNvSpPr txBox="1"/>
          <p:nvPr/>
        </p:nvSpPr>
        <p:spPr>
          <a:xfrm>
            <a:off x="868439" y="3850830"/>
            <a:ext cx="8751570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</a:pP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analysis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basically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consists </a:t>
            </a:r>
            <a:r>
              <a:rPr sz="2800" spc="75" dirty="0">
                <a:solidFill>
                  <a:srgbClr val="4B453F"/>
                </a:solidFill>
                <a:latin typeface="Tahoma"/>
                <a:cs typeface="Tahoma"/>
              </a:rPr>
              <a:t>of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procedures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methods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that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40" dirty="0">
                <a:solidFill>
                  <a:srgbClr val="4B453F"/>
                </a:solidFill>
                <a:latin typeface="Tahoma"/>
                <a:cs typeface="Tahoma"/>
              </a:rPr>
              <a:t>aims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at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reducing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35" dirty="0">
                <a:solidFill>
                  <a:srgbClr val="4B453F"/>
                </a:solidFill>
                <a:latin typeface="Tahoma"/>
                <a:cs typeface="Tahoma"/>
              </a:rPr>
              <a:t>risk.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0" dirty="0">
                <a:solidFill>
                  <a:srgbClr val="4B453F"/>
                </a:solidFill>
                <a:latin typeface="Tahoma"/>
                <a:cs typeface="Tahoma"/>
              </a:rPr>
              <a:t>It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is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80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practical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approach 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to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identify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analyse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patterns.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But,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40" dirty="0">
                <a:solidFill>
                  <a:srgbClr val="4B453F"/>
                </a:solidFill>
                <a:latin typeface="Tahoma"/>
                <a:cs typeface="Tahoma"/>
              </a:rPr>
              <a:t>major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challenge </a:t>
            </a:r>
            <a:r>
              <a:rPr sz="2800" spc="50" dirty="0">
                <a:solidFill>
                  <a:srgbClr val="4B453F"/>
                </a:solidFill>
                <a:latin typeface="Tahoma"/>
                <a:cs typeface="Tahoma"/>
              </a:rPr>
              <a:t>for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law enforcement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agencies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is 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to </a:t>
            </a:r>
            <a:r>
              <a:rPr sz="2800" spc="7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analyse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escalating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number </a:t>
            </a:r>
            <a:r>
              <a:rPr sz="2800" spc="75" dirty="0">
                <a:solidFill>
                  <a:srgbClr val="4B453F"/>
                </a:solidFill>
                <a:latin typeface="Tahoma"/>
                <a:cs typeface="Tahoma"/>
              </a:rPr>
              <a:t>of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data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efficiently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accurately.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So </a:t>
            </a:r>
            <a:r>
              <a:rPr sz="2800" spc="45" dirty="0">
                <a:solidFill>
                  <a:srgbClr val="4B453F"/>
                </a:solidFill>
                <a:latin typeface="Tahoma"/>
                <a:cs typeface="Tahoma"/>
              </a:rPr>
              <a:t>it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becomes </a:t>
            </a:r>
            <a:r>
              <a:rPr sz="2800" spc="-80" dirty="0">
                <a:solidFill>
                  <a:srgbClr val="4B453F"/>
                </a:solidFill>
                <a:latin typeface="Tahoma"/>
                <a:cs typeface="Tahoma"/>
              </a:rPr>
              <a:t>a </a:t>
            </a: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difficult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challenge </a:t>
            </a:r>
            <a:r>
              <a:rPr sz="2800" spc="50" dirty="0">
                <a:solidFill>
                  <a:srgbClr val="4B453F"/>
                </a:solidFill>
                <a:latin typeface="Tahoma"/>
                <a:cs typeface="Tahoma"/>
              </a:rPr>
              <a:t>for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8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analysts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to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analyse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such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voluminous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data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4B453F"/>
                </a:solidFill>
                <a:latin typeface="Tahoma"/>
                <a:cs typeface="Tahoma"/>
              </a:rPr>
              <a:t>without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any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computational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support.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129446" y="1922797"/>
            <a:ext cx="7158990" cy="8288655"/>
            <a:chOff x="11129446" y="1922797"/>
            <a:chExt cx="7158990" cy="82886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8828" y="3032943"/>
              <a:ext cx="5160602" cy="61789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360071" y="9308250"/>
              <a:ext cx="335915" cy="201930"/>
            </a:xfrm>
            <a:custGeom>
              <a:avLst/>
              <a:gdLst/>
              <a:ahLst/>
              <a:cxnLst/>
              <a:rect l="l" t="t" r="r" b="b"/>
              <a:pathLst>
                <a:path w="335915" h="201929">
                  <a:moveTo>
                    <a:pt x="335856" y="201383"/>
                  </a:moveTo>
                  <a:lnTo>
                    <a:pt x="0" y="0"/>
                  </a:lnTo>
                  <a:lnTo>
                    <a:pt x="335856" y="20138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07241" y="7499438"/>
              <a:ext cx="2151380" cy="2711450"/>
            </a:xfrm>
            <a:custGeom>
              <a:avLst/>
              <a:gdLst/>
              <a:ahLst/>
              <a:cxnLst/>
              <a:rect l="l" t="t" r="r" b="b"/>
              <a:pathLst>
                <a:path w="2151380" h="2711450">
                  <a:moveTo>
                    <a:pt x="1411887" y="2711395"/>
                  </a:moveTo>
                  <a:lnTo>
                    <a:pt x="0" y="2051763"/>
                  </a:lnTo>
                  <a:lnTo>
                    <a:pt x="739098" y="0"/>
                  </a:lnTo>
                  <a:lnTo>
                    <a:pt x="2150820" y="914259"/>
                  </a:lnTo>
                  <a:lnTo>
                    <a:pt x="1411887" y="271139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86051" y="7499438"/>
              <a:ext cx="2302510" cy="2644140"/>
            </a:xfrm>
            <a:custGeom>
              <a:avLst/>
              <a:gdLst/>
              <a:ahLst/>
              <a:cxnLst/>
              <a:rect l="l" t="t" r="r" b="b"/>
              <a:pathLst>
                <a:path w="2302509" h="2644140">
                  <a:moveTo>
                    <a:pt x="1446159" y="2644074"/>
                  </a:moveTo>
                  <a:lnTo>
                    <a:pt x="0" y="2049114"/>
                  </a:lnTo>
                  <a:lnTo>
                    <a:pt x="660288" y="0"/>
                  </a:lnTo>
                  <a:lnTo>
                    <a:pt x="1722494" y="601087"/>
                  </a:lnTo>
                  <a:lnTo>
                    <a:pt x="2301947" y="705561"/>
                  </a:lnTo>
                  <a:lnTo>
                    <a:pt x="2301947" y="960287"/>
                  </a:lnTo>
                  <a:lnTo>
                    <a:pt x="1900894" y="1670277"/>
                  </a:lnTo>
                  <a:lnTo>
                    <a:pt x="1446159" y="26440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7921" y="8447419"/>
              <a:ext cx="491490" cy="947419"/>
            </a:xfrm>
            <a:custGeom>
              <a:avLst/>
              <a:gdLst/>
              <a:ahLst/>
              <a:cxnLst/>
              <a:rect l="l" t="t" r="r" b="b"/>
              <a:pathLst>
                <a:path w="491490" h="947420">
                  <a:moveTo>
                    <a:pt x="62171" y="946834"/>
                  </a:moveTo>
                  <a:lnTo>
                    <a:pt x="22351" y="934076"/>
                  </a:lnTo>
                  <a:lnTo>
                    <a:pt x="0" y="885506"/>
                  </a:lnTo>
                  <a:lnTo>
                    <a:pt x="5574" y="835825"/>
                  </a:lnTo>
                  <a:lnTo>
                    <a:pt x="15706" y="787604"/>
                  </a:lnTo>
                  <a:lnTo>
                    <a:pt x="29698" y="740620"/>
                  </a:lnTo>
                  <a:lnTo>
                    <a:pt x="46852" y="694653"/>
                  </a:lnTo>
                  <a:lnTo>
                    <a:pt x="66470" y="649480"/>
                  </a:lnTo>
                  <a:lnTo>
                    <a:pt x="87855" y="604880"/>
                  </a:lnTo>
                  <a:lnTo>
                    <a:pt x="110309" y="560632"/>
                  </a:lnTo>
                  <a:lnTo>
                    <a:pt x="133135" y="516514"/>
                  </a:lnTo>
                  <a:lnTo>
                    <a:pt x="155634" y="472305"/>
                  </a:lnTo>
                  <a:lnTo>
                    <a:pt x="178229" y="427364"/>
                  </a:lnTo>
                  <a:lnTo>
                    <a:pt x="201138" y="382693"/>
                  </a:lnTo>
                  <a:lnTo>
                    <a:pt x="224328" y="338251"/>
                  </a:lnTo>
                  <a:lnTo>
                    <a:pt x="247766" y="293999"/>
                  </a:lnTo>
                  <a:lnTo>
                    <a:pt x="271418" y="249899"/>
                  </a:lnTo>
                  <a:lnTo>
                    <a:pt x="319234" y="161993"/>
                  </a:lnTo>
                  <a:lnTo>
                    <a:pt x="391735" y="30287"/>
                  </a:lnTo>
                  <a:lnTo>
                    <a:pt x="423266" y="2620"/>
                  </a:lnTo>
                  <a:lnTo>
                    <a:pt x="441922" y="0"/>
                  </a:lnTo>
                  <a:lnTo>
                    <a:pt x="460032" y="3955"/>
                  </a:lnTo>
                  <a:lnTo>
                    <a:pt x="475242" y="13602"/>
                  </a:lnTo>
                  <a:lnTo>
                    <a:pt x="486161" y="28217"/>
                  </a:lnTo>
                  <a:lnTo>
                    <a:pt x="491010" y="47179"/>
                  </a:lnTo>
                  <a:lnTo>
                    <a:pt x="488013" y="69868"/>
                  </a:lnTo>
                  <a:lnTo>
                    <a:pt x="475092" y="111968"/>
                  </a:lnTo>
                  <a:lnTo>
                    <a:pt x="434999" y="246583"/>
                  </a:lnTo>
                  <a:lnTo>
                    <a:pt x="420861" y="293438"/>
                  </a:lnTo>
                  <a:lnTo>
                    <a:pt x="406171" y="340889"/>
                  </a:lnTo>
                  <a:lnTo>
                    <a:pt x="390829" y="388701"/>
                  </a:lnTo>
                  <a:lnTo>
                    <a:pt x="374736" y="436637"/>
                  </a:lnTo>
                  <a:lnTo>
                    <a:pt x="357794" y="484461"/>
                  </a:lnTo>
                  <a:lnTo>
                    <a:pt x="339902" y="531935"/>
                  </a:lnTo>
                  <a:lnTo>
                    <a:pt x="320961" y="578824"/>
                  </a:lnTo>
                  <a:lnTo>
                    <a:pt x="300872" y="624891"/>
                  </a:lnTo>
                  <a:lnTo>
                    <a:pt x="279536" y="669899"/>
                  </a:lnTo>
                  <a:lnTo>
                    <a:pt x="256854" y="713611"/>
                  </a:lnTo>
                  <a:lnTo>
                    <a:pt x="232726" y="755792"/>
                  </a:lnTo>
                  <a:lnTo>
                    <a:pt x="207052" y="796204"/>
                  </a:lnTo>
                  <a:lnTo>
                    <a:pt x="179735" y="834611"/>
                  </a:lnTo>
                  <a:lnTo>
                    <a:pt x="150674" y="870777"/>
                  </a:lnTo>
                  <a:lnTo>
                    <a:pt x="119769" y="904465"/>
                  </a:lnTo>
                  <a:lnTo>
                    <a:pt x="86923" y="935438"/>
                  </a:lnTo>
                  <a:lnTo>
                    <a:pt x="74756" y="943236"/>
                  </a:lnTo>
                  <a:lnTo>
                    <a:pt x="62171" y="946834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83706" y="9569850"/>
              <a:ext cx="191363" cy="1944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35008" y="8203613"/>
              <a:ext cx="506095" cy="1032510"/>
            </a:xfrm>
            <a:custGeom>
              <a:avLst/>
              <a:gdLst/>
              <a:ahLst/>
              <a:cxnLst/>
              <a:rect l="l" t="t" r="r" b="b"/>
              <a:pathLst>
                <a:path w="506094" h="1032509">
                  <a:moveTo>
                    <a:pt x="44424" y="1031979"/>
                  </a:moveTo>
                  <a:lnTo>
                    <a:pt x="9520" y="1008116"/>
                  </a:lnTo>
                  <a:lnTo>
                    <a:pt x="0" y="976536"/>
                  </a:lnTo>
                  <a:lnTo>
                    <a:pt x="2675" y="929241"/>
                  </a:lnTo>
                  <a:lnTo>
                    <a:pt x="9957" y="882426"/>
                  </a:lnTo>
                  <a:lnTo>
                    <a:pt x="21200" y="836085"/>
                  </a:lnTo>
                  <a:lnTo>
                    <a:pt x="35760" y="790209"/>
                  </a:lnTo>
                  <a:lnTo>
                    <a:pt x="52992" y="744790"/>
                  </a:lnTo>
                  <a:lnTo>
                    <a:pt x="72252" y="699820"/>
                  </a:lnTo>
                  <a:lnTo>
                    <a:pt x="92895" y="655292"/>
                  </a:lnTo>
                  <a:lnTo>
                    <a:pt x="114277" y="611198"/>
                  </a:lnTo>
                  <a:lnTo>
                    <a:pt x="135754" y="567530"/>
                  </a:lnTo>
                  <a:lnTo>
                    <a:pt x="156681" y="524279"/>
                  </a:lnTo>
                  <a:lnTo>
                    <a:pt x="176413" y="481439"/>
                  </a:lnTo>
                  <a:lnTo>
                    <a:pt x="195473" y="438008"/>
                  </a:lnTo>
                  <a:lnTo>
                    <a:pt x="214226" y="393612"/>
                  </a:lnTo>
                  <a:lnTo>
                    <a:pt x="233007" y="348649"/>
                  </a:lnTo>
                  <a:lnTo>
                    <a:pt x="252153" y="303514"/>
                  </a:lnTo>
                  <a:lnTo>
                    <a:pt x="272002" y="258603"/>
                  </a:lnTo>
                  <a:lnTo>
                    <a:pt x="292889" y="214311"/>
                  </a:lnTo>
                  <a:lnTo>
                    <a:pt x="315151" y="171033"/>
                  </a:lnTo>
                  <a:lnTo>
                    <a:pt x="339125" y="129167"/>
                  </a:lnTo>
                  <a:lnTo>
                    <a:pt x="365147" y="89107"/>
                  </a:lnTo>
                  <a:lnTo>
                    <a:pt x="393554" y="51248"/>
                  </a:lnTo>
                  <a:lnTo>
                    <a:pt x="424683" y="15987"/>
                  </a:lnTo>
                  <a:lnTo>
                    <a:pt x="465499" y="0"/>
                  </a:lnTo>
                  <a:lnTo>
                    <a:pt x="478907" y="3235"/>
                  </a:lnTo>
                  <a:lnTo>
                    <a:pt x="490161" y="10020"/>
                  </a:lnTo>
                  <a:lnTo>
                    <a:pt x="498900" y="20128"/>
                  </a:lnTo>
                  <a:lnTo>
                    <a:pt x="504286" y="33278"/>
                  </a:lnTo>
                  <a:lnTo>
                    <a:pt x="505481" y="49193"/>
                  </a:lnTo>
                  <a:lnTo>
                    <a:pt x="500171" y="99310"/>
                  </a:lnTo>
                  <a:lnTo>
                    <a:pt x="490724" y="149185"/>
                  </a:lnTo>
                  <a:lnTo>
                    <a:pt x="477720" y="198782"/>
                  </a:lnTo>
                  <a:lnTo>
                    <a:pt x="461738" y="248066"/>
                  </a:lnTo>
                  <a:lnTo>
                    <a:pt x="443357" y="297000"/>
                  </a:lnTo>
                  <a:lnTo>
                    <a:pt x="423157" y="345547"/>
                  </a:lnTo>
                  <a:lnTo>
                    <a:pt x="401718" y="393671"/>
                  </a:lnTo>
                  <a:lnTo>
                    <a:pt x="379619" y="441337"/>
                  </a:lnTo>
                  <a:lnTo>
                    <a:pt x="357440" y="488508"/>
                  </a:lnTo>
                  <a:lnTo>
                    <a:pt x="335760" y="535148"/>
                  </a:lnTo>
                  <a:lnTo>
                    <a:pt x="315160" y="581220"/>
                  </a:lnTo>
                  <a:lnTo>
                    <a:pt x="295769" y="627819"/>
                  </a:lnTo>
                  <a:lnTo>
                    <a:pt x="257987" y="722245"/>
                  </a:lnTo>
                  <a:lnTo>
                    <a:pt x="238448" y="769216"/>
                  </a:lnTo>
                  <a:lnTo>
                    <a:pt x="217712" y="815458"/>
                  </a:lnTo>
                  <a:lnTo>
                    <a:pt x="195205" y="860541"/>
                  </a:lnTo>
                  <a:lnTo>
                    <a:pt x="170354" y="904040"/>
                  </a:lnTo>
                  <a:lnTo>
                    <a:pt x="142584" y="945527"/>
                  </a:lnTo>
                  <a:lnTo>
                    <a:pt x="111323" y="984574"/>
                  </a:lnTo>
                  <a:lnTo>
                    <a:pt x="75996" y="1020754"/>
                  </a:lnTo>
                  <a:lnTo>
                    <a:pt x="55030" y="1031809"/>
                  </a:lnTo>
                  <a:lnTo>
                    <a:pt x="44424" y="1031979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8281" y="9437374"/>
              <a:ext cx="178203" cy="1910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524232" y="8089235"/>
              <a:ext cx="437515" cy="902969"/>
            </a:xfrm>
            <a:custGeom>
              <a:avLst/>
              <a:gdLst/>
              <a:ahLst/>
              <a:cxnLst/>
              <a:rect l="l" t="t" r="r" b="b"/>
              <a:pathLst>
                <a:path w="437515" h="902970">
                  <a:moveTo>
                    <a:pt x="55814" y="902747"/>
                  </a:moveTo>
                  <a:lnTo>
                    <a:pt x="8826" y="874583"/>
                  </a:lnTo>
                  <a:lnTo>
                    <a:pt x="0" y="835292"/>
                  </a:lnTo>
                  <a:lnTo>
                    <a:pt x="7100" y="786057"/>
                  </a:lnTo>
                  <a:lnTo>
                    <a:pt x="18032" y="737701"/>
                  </a:lnTo>
                  <a:lnTo>
                    <a:pt x="32147" y="690118"/>
                  </a:lnTo>
                  <a:lnTo>
                    <a:pt x="48795" y="643199"/>
                  </a:lnTo>
                  <a:lnTo>
                    <a:pt x="67326" y="596837"/>
                  </a:lnTo>
                  <a:lnTo>
                    <a:pt x="87089" y="550924"/>
                  </a:lnTo>
                  <a:lnTo>
                    <a:pt x="127712" y="460015"/>
                  </a:lnTo>
                  <a:lnTo>
                    <a:pt x="147273" y="414804"/>
                  </a:lnTo>
                  <a:lnTo>
                    <a:pt x="165896" y="369167"/>
                  </a:lnTo>
                  <a:lnTo>
                    <a:pt x="202570" y="276478"/>
                  </a:lnTo>
                  <a:lnTo>
                    <a:pt x="221686" y="230292"/>
                  </a:lnTo>
                  <a:lnTo>
                    <a:pt x="242031" y="184787"/>
                  </a:lnTo>
                  <a:lnTo>
                    <a:pt x="264140" y="140398"/>
                  </a:lnTo>
                  <a:lnTo>
                    <a:pt x="288544" y="97556"/>
                  </a:lnTo>
                  <a:lnTo>
                    <a:pt x="315776" y="56695"/>
                  </a:lnTo>
                  <a:lnTo>
                    <a:pt x="346369" y="18247"/>
                  </a:lnTo>
                  <a:lnTo>
                    <a:pt x="390584" y="0"/>
                  </a:lnTo>
                  <a:lnTo>
                    <a:pt x="405395" y="3673"/>
                  </a:lnTo>
                  <a:lnTo>
                    <a:pt x="418393" y="11471"/>
                  </a:lnTo>
                  <a:lnTo>
                    <a:pt x="428729" y="23018"/>
                  </a:lnTo>
                  <a:lnTo>
                    <a:pt x="435325" y="37873"/>
                  </a:lnTo>
                  <a:lnTo>
                    <a:pt x="437101" y="55592"/>
                  </a:lnTo>
                  <a:lnTo>
                    <a:pt x="431794" y="104456"/>
                  </a:lnTo>
                  <a:lnTo>
                    <a:pt x="422401" y="152665"/>
                  </a:lnTo>
                  <a:lnTo>
                    <a:pt x="409604" y="200288"/>
                  </a:lnTo>
                  <a:lnTo>
                    <a:pt x="394089" y="247393"/>
                  </a:lnTo>
                  <a:lnTo>
                    <a:pt x="376540" y="294050"/>
                  </a:lnTo>
                  <a:lnTo>
                    <a:pt x="357640" y="340328"/>
                  </a:lnTo>
                  <a:lnTo>
                    <a:pt x="318526" y="432019"/>
                  </a:lnTo>
                  <a:lnTo>
                    <a:pt x="299679" y="477571"/>
                  </a:lnTo>
                  <a:lnTo>
                    <a:pt x="282116" y="523581"/>
                  </a:lnTo>
                  <a:lnTo>
                    <a:pt x="247448" y="616918"/>
                  </a:lnTo>
                  <a:lnTo>
                    <a:pt x="229267" y="663478"/>
                  </a:lnTo>
                  <a:lnTo>
                    <a:pt x="209805" y="709453"/>
                  </a:lnTo>
                  <a:lnTo>
                    <a:pt x="188521" y="754461"/>
                  </a:lnTo>
                  <a:lnTo>
                    <a:pt x="164879" y="798118"/>
                  </a:lnTo>
                  <a:lnTo>
                    <a:pt x="138339" y="840039"/>
                  </a:lnTo>
                  <a:lnTo>
                    <a:pt x="108364" y="879842"/>
                  </a:lnTo>
                  <a:lnTo>
                    <a:pt x="74650" y="901609"/>
                  </a:lnTo>
                  <a:lnTo>
                    <a:pt x="55814" y="902747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3911" y="9194692"/>
              <a:ext cx="204931" cy="2205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29446" y="1930061"/>
              <a:ext cx="2524125" cy="1673860"/>
            </a:xfrm>
            <a:custGeom>
              <a:avLst/>
              <a:gdLst/>
              <a:ahLst/>
              <a:cxnLst/>
              <a:rect l="l" t="t" r="r" b="b"/>
              <a:pathLst>
                <a:path w="2524125" h="1673860">
                  <a:moveTo>
                    <a:pt x="0" y="796718"/>
                  </a:moveTo>
                  <a:lnTo>
                    <a:pt x="1332" y="789863"/>
                  </a:lnTo>
                  <a:lnTo>
                    <a:pt x="5043" y="782723"/>
                  </a:lnTo>
                  <a:lnTo>
                    <a:pt x="7993" y="776915"/>
                  </a:lnTo>
                  <a:lnTo>
                    <a:pt x="2054306" y="0"/>
                  </a:lnTo>
                  <a:lnTo>
                    <a:pt x="2020521" y="43249"/>
                  </a:lnTo>
                  <a:lnTo>
                    <a:pt x="1989511" y="88497"/>
                  </a:lnTo>
                  <a:lnTo>
                    <a:pt x="1961873" y="135603"/>
                  </a:lnTo>
                  <a:lnTo>
                    <a:pt x="1938206" y="184422"/>
                  </a:lnTo>
                  <a:lnTo>
                    <a:pt x="2382254" y="184422"/>
                  </a:lnTo>
                  <a:lnTo>
                    <a:pt x="2359554" y="212910"/>
                  </a:lnTo>
                  <a:lnTo>
                    <a:pt x="2329417" y="246172"/>
                  </a:lnTo>
                  <a:lnTo>
                    <a:pt x="2263766" y="314492"/>
                  </a:lnTo>
                  <a:lnTo>
                    <a:pt x="2231025" y="350432"/>
                  </a:lnTo>
                  <a:lnTo>
                    <a:pt x="2200192" y="388146"/>
                  </a:lnTo>
                  <a:lnTo>
                    <a:pt x="2172654" y="428074"/>
                  </a:lnTo>
                  <a:lnTo>
                    <a:pt x="2149797" y="470657"/>
                  </a:lnTo>
                  <a:lnTo>
                    <a:pt x="2133010" y="516335"/>
                  </a:lnTo>
                  <a:lnTo>
                    <a:pt x="2123680" y="565548"/>
                  </a:lnTo>
                  <a:lnTo>
                    <a:pt x="2446667" y="565548"/>
                  </a:lnTo>
                  <a:lnTo>
                    <a:pt x="2404308" y="590155"/>
                  </a:lnTo>
                  <a:lnTo>
                    <a:pt x="2373017" y="626059"/>
                  </a:lnTo>
                  <a:lnTo>
                    <a:pt x="2350825" y="667661"/>
                  </a:lnTo>
                  <a:lnTo>
                    <a:pt x="2332812" y="711072"/>
                  </a:lnTo>
                  <a:lnTo>
                    <a:pt x="2314059" y="752403"/>
                  </a:lnTo>
                  <a:lnTo>
                    <a:pt x="2294487" y="780757"/>
                  </a:lnTo>
                  <a:lnTo>
                    <a:pt x="204514" y="780757"/>
                  </a:lnTo>
                  <a:lnTo>
                    <a:pt x="154518" y="781848"/>
                  </a:lnTo>
                  <a:lnTo>
                    <a:pt x="103508" y="785396"/>
                  </a:lnTo>
                  <a:lnTo>
                    <a:pt x="51873" y="790615"/>
                  </a:lnTo>
                  <a:lnTo>
                    <a:pt x="0" y="796718"/>
                  </a:lnTo>
                  <a:close/>
                </a:path>
                <a:path w="2524125" h="1673860">
                  <a:moveTo>
                    <a:pt x="2382254" y="184422"/>
                  </a:moveTo>
                  <a:lnTo>
                    <a:pt x="1938206" y="184422"/>
                  </a:lnTo>
                  <a:lnTo>
                    <a:pt x="1989086" y="178729"/>
                  </a:lnTo>
                  <a:lnTo>
                    <a:pt x="2038075" y="174243"/>
                  </a:lnTo>
                  <a:lnTo>
                    <a:pt x="2085865" y="171001"/>
                  </a:lnTo>
                  <a:lnTo>
                    <a:pt x="2133145" y="169037"/>
                  </a:lnTo>
                  <a:lnTo>
                    <a:pt x="2180605" y="168387"/>
                  </a:lnTo>
                  <a:lnTo>
                    <a:pt x="2228935" y="169089"/>
                  </a:lnTo>
                  <a:lnTo>
                    <a:pt x="2278826" y="171178"/>
                  </a:lnTo>
                  <a:lnTo>
                    <a:pt x="2330967" y="174690"/>
                  </a:lnTo>
                  <a:lnTo>
                    <a:pt x="2386048" y="179661"/>
                  </a:lnTo>
                  <a:lnTo>
                    <a:pt x="2382254" y="184422"/>
                  </a:lnTo>
                  <a:close/>
                </a:path>
                <a:path w="2524125" h="1673860">
                  <a:moveTo>
                    <a:pt x="2446667" y="565548"/>
                  </a:moveTo>
                  <a:lnTo>
                    <a:pt x="2123680" y="565548"/>
                  </a:lnTo>
                  <a:lnTo>
                    <a:pt x="2173982" y="559327"/>
                  </a:lnTo>
                  <a:lnTo>
                    <a:pt x="2221733" y="548462"/>
                  </a:lnTo>
                  <a:lnTo>
                    <a:pt x="2267716" y="536933"/>
                  </a:lnTo>
                  <a:lnTo>
                    <a:pt x="2312713" y="528724"/>
                  </a:lnTo>
                  <a:lnTo>
                    <a:pt x="2357508" y="527816"/>
                  </a:lnTo>
                  <a:lnTo>
                    <a:pt x="2402882" y="538192"/>
                  </a:lnTo>
                  <a:lnTo>
                    <a:pt x="2449617" y="563834"/>
                  </a:lnTo>
                  <a:lnTo>
                    <a:pt x="2446667" y="565548"/>
                  </a:lnTo>
                  <a:close/>
                </a:path>
                <a:path w="2524125" h="1673860">
                  <a:moveTo>
                    <a:pt x="424930" y="1089251"/>
                  </a:moveTo>
                  <a:lnTo>
                    <a:pt x="381025" y="1087543"/>
                  </a:lnTo>
                  <a:lnTo>
                    <a:pt x="339610" y="1076745"/>
                  </a:lnTo>
                  <a:lnTo>
                    <a:pt x="300432" y="1050834"/>
                  </a:lnTo>
                  <a:lnTo>
                    <a:pt x="284735" y="1013796"/>
                  </a:lnTo>
                  <a:lnTo>
                    <a:pt x="289485" y="981913"/>
                  </a:lnTo>
                  <a:lnTo>
                    <a:pt x="309276" y="954542"/>
                  </a:lnTo>
                  <a:lnTo>
                    <a:pt x="338697" y="931040"/>
                  </a:lnTo>
                  <a:lnTo>
                    <a:pt x="372343" y="910765"/>
                  </a:lnTo>
                  <a:lnTo>
                    <a:pt x="404803" y="893075"/>
                  </a:lnTo>
                  <a:lnTo>
                    <a:pt x="430669" y="877326"/>
                  </a:lnTo>
                  <a:lnTo>
                    <a:pt x="444535" y="862877"/>
                  </a:lnTo>
                  <a:lnTo>
                    <a:pt x="440990" y="849084"/>
                  </a:lnTo>
                  <a:lnTo>
                    <a:pt x="437944" y="846037"/>
                  </a:lnTo>
                  <a:lnTo>
                    <a:pt x="432901" y="842895"/>
                  </a:lnTo>
                  <a:lnTo>
                    <a:pt x="425763" y="839658"/>
                  </a:lnTo>
                  <a:lnTo>
                    <a:pt x="386634" y="816677"/>
                  </a:lnTo>
                  <a:lnTo>
                    <a:pt x="344558" y="800082"/>
                  </a:lnTo>
                  <a:lnTo>
                    <a:pt x="299921" y="789087"/>
                  </a:lnTo>
                  <a:lnTo>
                    <a:pt x="253111" y="782908"/>
                  </a:lnTo>
                  <a:lnTo>
                    <a:pt x="204514" y="780757"/>
                  </a:lnTo>
                  <a:lnTo>
                    <a:pt x="2294487" y="780757"/>
                  </a:lnTo>
                  <a:lnTo>
                    <a:pt x="2289646" y="787769"/>
                  </a:lnTo>
                  <a:lnTo>
                    <a:pt x="2383949" y="795716"/>
                  </a:lnTo>
                  <a:lnTo>
                    <a:pt x="2430814" y="802912"/>
                  </a:lnTo>
                  <a:lnTo>
                    <a:pt x="2472532" y="815838"/>
                  </a:lnTo>
                  <a:lnTo>
                    <a:pt x="2505383" y="837183"/>
                  </a:lnTo>
                  <a:lnTo>
                    <a:pt x="2523560" y="864032"/>
                  </a:lnTo>
                  <a:lnTo>
                    <a:pt x="2496841" y="897022"/>
                  </a:lnTo>
                  <a:lnTo>
                    <a:pt x="2457409" y="931084"/>
                  </a:lnTo>
                  <a:lnTo>
                    <a:pt x="2417745" y="970180"/>
                  </a:lnTo>
                  <a:lnTo>
                    <a:pt x="2390330" y="1018273"/>
                  </a:lnTo>
                  <a:lnTo>
                    <a:pt x="2206891" y="1087892"/>
                  </a:lnTo>
                  <a:lnTo>
                    <a:pt x="471575" y="1087892"/>
                  </a:lnTo>
                  <a:lnTo>
                    <a:pt x="424930" y="1089251"/>
                  </a:lnTo>
                  <a:close/>
                </a:path>
                <a:path w="2524125" h="1673860">
                  <a:moveTo>
                    <a:pt x="663103" y="1673795"/>
                  </a:moveTo>
                  <a:lnTo>
                    <a:pt x="641511" y="1654970"/>
                  </a:lnTo>
                  <a:lnTo>
                    <a:pt x="616698" y="1637877"/>
                  </a:lnTo>
                  <a:lnTo>
                    <a:pt x="588014" y="1622676"/>
                  </a:lnTo>
                  <a:lnTo>
                    <a:pt x="554806" y="1609528"/>
                  </a:lnTo>
                  <a:lnTo>
                    <a:pt x="561693" y="1577075"/>
                  </a:lnTo>
                  <a:lnTo>
                    <a:pt x="588494" y="1536490"/>
                  </a:lnTo>
                  <a:lnTo>
                    <a:pt x="615080" y="1495601"/>
                  </a:lnTo>
                  <a:lnTo>
                    <a:pt x="621326" y="1462238"/>
                  </a:lnTo>
                  <a:lnTo>
                    <a:pt x="578676" y="1446608"/>
                  </a:lnTo>
                  <a:lnTo>
                    <a:pt x="542565" y="1429461"/>
                  </a:lnTo>
                  <a:lnTo>
                    <a:pt x="488572" y="1390830"/>
                  </a:lnTo>
                  <a:lnTo>
                    <a:pt x="461524" y="1356135"/>
                  </a:lnTo>
                  <a:lnTo>
                    <a:pt x="447275" y="1318240"/>
                  </a:lnTo>
                  <a:lnTo>
                    <a:pt x="444487" y="1277393"/>
                  </a:lnTo>
                  <a:lnTo>
                    <a:pt x="451823" y="1233845"/>
                  </a:lnTo>
                  <a:lnTo>
                    <a:pt x="467948" y="1187845"/>
                  </a:lnTo>
                  <a:lnTo>
                    <a:pt x="491523" y="1139643"/>
                  </a:lnTo>
                  <a:lnTo>
                    <a:pt x="521213" y="1089490"/>
                  </a:lnTo>
                  <a:lnTo>
                    <a:pt x="471575" y="1087892"/>
                  </a:lnTo>
                  <a:lnTo>
                    <a:pt x="2206891" y="1087892"/>
                  </a:lnTo>
                  <a:lnTo>
                    <a:pt x="663103" y="1673795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98535" y="2104963"/>
              <a:ext cx="2454910" cy="1188085"/>
            </a:xfrm>
            <a:custGeom>
              <a:avLst/>
              <a:gdLst/>
              <a:ahLst/>
              <a:cxnLst/>
              <a:rect l="l" t="t" r="r" b="b"/>
              <a:pathLst>
                <a:path w="2454909" h="1188085">
                  <a:moveTo>
                    <a:pt x="72990" y="608678"/>
                  </a:moveTo>
                  <a:lnTo>
                    <a:pt x="54841" y="601484"/>
                  </a:lnTo>
                  <a:lnTo>
                    <a:pt x="18149" y="586453"/>
                  </a:lnTo>
                  <a:lnTo>
                    <a:pt x="0" y="579258"/>
                  </a:lnTo>
                  <a:lnTo>
                    <a:pt x="1523386" y="0"/>
                  </a:lnTo>
                  <a:lnTo>
                    <a:pt x="2111214" y="241929"/>
                  </a:lnTo>
                  <a:lnTo>
                    <a:pt x="2090229" y="276292"/>
                  </a:lnTo>
                  <a:lnTo>
                    <a:pt x="2073303" y="312182"/>
                  </a:lnTo>
                  <a:lnTo>
                    <a:pt x="2061177" y="350125"/>
                  </a:lnTo>
                  <a:lnTo>
                    <a:pt x="2054591" y="390647"/>
                  </a:lnTo>
                  <a:lnTo>
                    <a:pt x="2377509" y="390647"/>
                  </a:lnTo>
                  <a:lnTo>
                    <a:pt x="2335314" y="415158"/>
                  </a:lnTo>
                  <a:lnTo>
                    <a:pt x="2304023" y="451063"/>
                  </a:lnTo>
                  <a:lnTo>
                    <a:pt x="2281831" y="492664"/>
                  </a:lnTo>
                  <a:lnTo>
                    <a:pt x="2263818" y="536075"/>
                  </a:lnTo>
                  <a:lnTo>
                    <a:pt x="2245065" y="577407"/>
                  </a:lnTo>
                  <a:lnTo>
                    <a:pt x="2224887" y="606637"/>
                  </a:lnTo>
                  <a:lnTo>
                    <a:pt x="125210" y="606637"/>
                  </a:lnTo>
                  <a:lnTo>
                    <a:pt x="72990" y="608678"/>
                  </a:lnTo>
                  <a:close/>
                </a:path>
                <a:path w="2454909" h="1188085">
                  <a:moveTo>
                    <a:pt x="2377509" y="390647"/>
                  </a:moveTo>
                  <a:lnTo>
                    <a:pt x="2054591" y="390647"/>
                  </a:lnTo>
                  <a:lnTo>
                    <a:pt x="2104893" y="384426"/>
                  </a:lnTo>
                  <a:lnTo>
                    <a:pt x="2152643" y="373561"/>
                  </a:lnTo>
                  <a:lnTo>
                    <a:pt x="2198627" y="362032"/>
                  </a:lnTo>
                  <a:lnTo>
                    <a:pt x="2243624" y="353823"/>
                  </a:lnTo>
                  <a:lnTo>
                    <a:pt x="2288419" y="352915"/>
                  </a:lnTo>
                  <a:lnTo>
                    <a:pt x="2333793" y="363291"/>
                  </a:lnTo>
                  <a:lnTo>
                    <a:pt x="2380493" y="388914"/>
                  </a:lnTo>
                  <a:lnTo>
                    <a:pt x="2377509" y="390647"/>
                  </a:lnTo>
                  <a:close/>
                </a:path>
                <a:path w="2454909" h="1188085">
                  <a:moveTo>
                    <a:pt x="2380528" y="388933"/>
                  </a:moveTo>
                  <a:close/>
                </a:path>
                <a:path w="2454909" h="1188085">
                  <a:moveTo>
                    <a:pt x="1414137" y="1187556"/>
                  </a:moveTo>
                  <a:lnTo>
                    <a:pt x="900834" y="958238"/>
                  </a:lnTo>
                  <a:lnTo>
                    <a:pt x="336690" y="716647"/>
                  </a:lnTo>
                  <a:lnTo>
                    <a:pt x="356401" y="704934"/>
                  </a:lnTo>
                  <a:lnTo>
                    <a:pt x="370188" y="694070"/>
                  </a:lnTo>
                  <a:lnTo>
                    <a:pt x="375981" y="683830"/>
                  </a:lnTo>
                  <a:lnTo>
                    <a:pt x="371710" y="673992"/>
                  </a:lnTo>
                  <a:lnTo>
                    <a:pt x="368665" y="671041"/>
                  </a:lnTo>
                  <a:lnTo>
                    <a:pt x="363621" y="667804"/>
                  </a:lnTo>
                  <a:lnTo>
                    <a:pt x="356770" y="664852"/>
                  </a:lnTo>
                  <a:lnTo>
                    <a:pt x="315692" y="641266"/>
                  </a:lnTo>
                  <a:lnTo>
                    <a:pt x="271608" y="624497"/>
                  </a:lnTo>
                  <a:lnTo>
                    <a:pt x="224908" y="613701"/>
                  </a:lnTo>
                  <a:lnTo>
                    <a:pt x="175979" y="608029"/>
                  </a:lnTo>
                  <a:lnTo>
                    <a:pt x="125210" y="606637"/>
                  </a:lnTo>
                  <a:lnTo>
                    <a:pt x="2224887" y="606637"/>
                  </a:lnTo>
                  <a:lnTo>
                    <a:pt x="2220652" y="612772"/>
                  </a:lnTo>
                  <a:lnTo>
                    <a:pt x="2314955" y="620720"/>
                  </a:lnTo>
                  <a:lnTo>
                    <a:pt x="2361820" y="627915"/>
                  </a:lnTo>
                  <a:lnTo>
                    <a:pt x="2403538" y="640842"/>
                  </a:lnTo>
                  <a:lnTo>
                    <a:pt x="2436389" y="662186"/>
                  </a:lnTo>
                  <a:lnTo>
                    <a:pt x="2454566" y="689036"/>
                  </a:lnTo>
                  <a:lnTo>
                    <a:pt x="2427619" y="722267"/>
                  </a:lnTo>
                  <a:lnTo>
                    <a:pt x="2387808" y="756730"/>
                  </a:lnTo>
                  <a:lnTo>
                    <a:pt x="2348068" y="795906"/>
                  </a:lnTo>
                  <a:lnTo>
                    <a:pt x="2321336" y="843276"/>
                  </a:lnTo>
                  <a:lnTo>
                    <a:pt x="1414137" y="1187556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2187" y="3477798"/>
              <a:ext cx="232552" cy="12739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437590" y="1922797"/>
              <a:ext cx="3136900" cy="1960245"/>
            </a:xfrm>
            <a:custGeom>
              <a:avLst/>
              <a:gdLst/>
              <a:ahLst/>
              <a:cxnLst/>
              <a:rect l="l" t="t" r="r" b="b"/>
              <a:pathLst>
                <a:path w="3136900" h="1960245">
                  <a:moveTo>
                    <a:pt x="1235587" y="1959732"/>
                  </a:moveTo>
                  <a:lnTo>
                    <a:pt x="1185551" y="1959211"/>
                  </a:lnTo>
                  <a:lnTo>
                    <a:pt x="1135607" y="1957616"/>
                  </a:lnTo>
                  <a:lnTo>
                    <a:pt x="1085789" y="1954930"/>
                  </a:lnTo>
                  <a:lnTo>
                    <a:pt x="1036135" y="1951142"/>
                  </a:lnTo>
                  <a:lnTo>
                    <a:pt x="986682" y="1946237"/>
                  </a:lnTo>
                  <a:lnTo>
                    <a:pt x="937465" y="1940201"/>
                  </a:lnTo>
                  <a:lnTo>
                    <a:pt x="888522" y="1933020"/>
                  </a:lnTo>
                  <a:lnTo>
                    <a:pt x="839889" y="1924681"/>
                  </a:lnTo>
                  <a:lnTo>
                    <a:pt x="791603" y="1915170"/>
                  </a:lnTo>
                  <a:lnTo>
                    <a:pt x="743700" y="1904473"/>
                  </a:lnTo>
                  <a:lnTo>
                    <a:pt x="696216" y="1892576"/>
                  </a:lnTo>
                  <a:lnTo>
                    <a:pt x="649189" y="1879466"/>
                  </a:lnTo>
                  <a:lnTo>
                    <a:pt x="602655" y="1865128"/>
                  </a:lnTo>
                  <a:lnTo>
                    <a:pt x="556651" y="1849549"/>
                  </a:lnTo>
                  <a:lnTo>
                    <a:pt x="511212" y="1832715"/>
                  </a:lnTo>
                  <a:lnTo>
                    <a:pt x="466376" y="1814612"/>
                  </a:lnTo>
                  <a:lnTo>
                    <a:pt x="422179" y="1795227"/>
                  </a:lnTo>
                  <a:lnTo>
                    <a:pt x="378658" y="1774545"/>
                  </a:lnTo>
                  <a:lnTo>
                    <a:pt x="335850" y="1752553"/>
                  </a:lnTo>
                  <a:lnTo>
                    <a:pt x="293790" y="1729237"/>
                  </a:lnTo>
                  <a:lnTo>
                    <a:pt x="252515" y="1704584"/>
                  </a:lnTo>
                  <a:lnTo>
                    <a:pt x="212063" y="1678578"/>
                  </a:lnTo>
                  <a:lnTo>
                    <a:pt x="173884" y="1651517"/>
                  </a:lnTo>
                  <a:lnTo>
                    <a:pt x="139828" y="1624229"/>
                  </a:lnTo>
                  <a:lnTo>
                    <a:pt x="109781" y="1596738"/>
                  </a:lnTo>
                  <a:lnTo>
                    <a:pt x="61256" y="1541237"/>
                  </a:lnTo>
                  <a:lnTo>
                    <a:pt x="27394" y="1485199"/>
                  </a:lnTo>
                  <a:lnTo>
                    <a:pt x="7280" y="1428806"/>
                  </a:lnTo>
                  <a:lnTo>
                    <a:pt x="0" y="1372243"/>
                  </a:lnTo>
                  <a:lnTo>
                    <a:pt x="885" y="1343955"/>
                  </a:lnTo>
                  <a:lnTo>
                    <a:pt x="11138" y="1287481"/>
                  </a:lnTo>
                  <a:lnTo>
                    <a:pt x="31935" y="1231296"/>
                  </a:lnTo>
                  <a:lnTo>
                    <a:pt x="62361" y="1175585"/>
                  </a:lnTo>
                  <a:lnTo>
                    <a:pt x="101503" y="1120530"/>
                  </a:lnTo>
                  <a:lnTo>
                    <a:pt x="148443" y="1066316"/>
                  </a:lnTo>
                  <a:lnTo>
                    <a:pt x="202268" y="1013126"/>
                  </a:lnTo>
                  <a:lnTo>
                    <a:pt x="231475" y="986973"/>
                  </a:lnTo>
                  <a:lnTo>
                    <a:pt x="262061" y="961145"/>
                  </a:lnTo>
                  <a:lnTo>
                    <a:pt x="293910" y="935665"/>
                  </a:lnTo>
                  <a:lnTo>
                    <a:pt x="326908" y="910556"/>
                  </a:lnTo>
                  <a:lnTo>
                    <a:pt x="360941" y="885841"/>
                  </a:lnTo>
                  <a:lnTo>
                    <a:pt x="395894" y="861543"/>
                  </a:lnTo>
                  <a:lnTo>
                    <a:pt x="431653" y="837685"/>
                  </a:lnTo>
                  <a:lnTo>
                    <a:pt x="468103" y="814289"/>
                  </a:lnTo>
                  <a:lnTo>
                    <a:pt x="505131" y="791380"/>
                  </a:lnTo>
                  <a:lnTo>
                    <a:pt x="542621" y="768979"/>
                  </a:lnTo>
                  <a:lnTo>
                    <a:pt x="580459" y="747111"/>
                  </a:lnTo>
                  <a:lnTo>
                    <a:pt x="618531" y="725797"/>
                  </a:lnTo>
                  <a:lnTo>
                    <a:pt x="656723" y="705061"/>
                  </a:lnTo>
                  <a:lnTo>
                    <a:pt x="694920" y="684926"/>
                  </a:lnTo>
                  <a:lnTo>
                    <a:pt x="733007" y="665414"/>
                  </a:lnTo>
                  <a:lnTo>
                    <a:pt x="770871" y="646549"/>
                  </a:lnTo>
                  <a:lnTo>
                    <a:pt x="808396" y="628354"/>
                  </a:lnTo>
                  <a:lnTo>
                    <a:pt x="845469" y="610852"/>
                  </a:lnTo>
                  <a:lnTo>
                    <a:pt x="881975" y="594065"/>
                  </a:lnTo>
                  <a:lnTo>
                    <a:pt x="917800" y="578017"/>
                  </a:lnTo>
                  <a:lnTo>
                    <a:pt x="952829" y="562730"/>
                  </a:lnTo>
                  <a:lnTo>
                    <a:pt x="1020043" y="534534"/>
                  </a:lnTo>
                  <a:lnTo>
                    <a:pt x="1082700" y="509660"/>
                  </a:lnTo>
                  <a:lnTo>
                    <a:pt x="1139887" y="488292"/>
                  </a:lnTo>
                  <a:lnTo>
                    <a:pt x="1190688" y="470614"/>
                  </a:lnTo>
                  <a:lnTo>
                    <a:pt x="1234188" y="456809"/>
                  </a:lnTo>
                  <a:lnTo>
                    <a:pt x="1257584" y="450370"/>
                  </a:lnTo>
                  <a:lnTo>
                    <a:pt x="1275058" y="456101"/>
                  </a:lnTo>
                  <a:lnTo>
                    <a:pt x="1284794" y="471740"/>
                  </a:lnTo>
                  <a:lnTo>
                    <a:pt x="1284094" y="489824"/>
                  </a:lnTo>
                  <a:lnTo>
                    <a:pt x="1270260" y="502886"/>
                  </a:lnTo>
                  <a:lnTo>
                    <a:pt x="1223496" y="521852"/>
                  </a:lnTo>
                  <a:lnTo>
                    <a:pt x="1176822" y="541329"/>
                  </a:lnTo>
                  <a:lnTo>
                    <a:pt x="1130266" y="561339"/>
                  </a:lnTo>
                  <a:lnTo>
                    <a:pt x="1083851" y="581902"/>
                  </a:lnTo>
                  <a:lnTo>
                    <a:pt x="1037606" y="603036"/>
                  </a:lnTo>
                  <a:lnTo>
                    <a:pt x="991554" y="624763"/>
                  </a:lnTo>
                  <a:lnTo>
                    <a:pt x="945722" y="647102"/>
                  </a:lnTo>
                  <a:lnTo>
                    <a:pt x="900136" y="670075"/>
                  </a:lnTo>
                  <a:lnTo>
                    <a:pt x="854822" y="693700"/>
                  </a:lnTo>
                  <a:lnTo>
                    <a:pt x="809806" y="717998"/>
                  </a:lnTo>
                  <a:lnTo>
                    <a:pt x="765113" y="742989"/>
                  </a:lnTo>
                  <a:lnTo>
                    <a:pt x="720769" y="768694"/>
                  </a:lnTo>
                  <a:lnTo>
                    <a:pt x="676800" y="795132"/>
                  </a:lnTo>
                  <a:lnTo>
                    <a:pt x="633232" y="822323"/>
                  </a:lnTo>
                  <a:lnTo>
                    <a:pt x="590091" y="850288"/>
                  </a:lnTo>
                  <a:lnTo>
                    <a:pt x="547402" y="879048"/>
                  </a:lnTo>
                  <a:lnTo>
                    <a:pt x="505192" y="908621"/>
                  </a:lnTo>
                  <a:lnTo>
                    <a:pt x="463487" y="939028"/>
                  </a:lnTo>
                  <a:lnTo>
                    <a:pt x="422311" y="970289"/>
                  </a:lnTo>
                  <a:lnTo>
                    <a:pt x="394994" y="990815"/>
                  </a:lnTo>
                  <a:lnTo>
                    <a:pt x="337061" y="1033673"/>
                  </a:lnTo>
                  <a:lnTo>
                    <a:pt x="278415" y="1079481"/>
                  </a:lnTo>
                  <a:lnTo>
                    <a:pt x="223480" y="1128883"/>
                  </a:lnTo>
                  <a:lnTo>
                    <a:pt x="176681" y="1182525"/>
                  </a:lnTo>
                  <a:lnTo>
                    <a:pt x="142440" y="1241054"/>
                  </a:lnTo>
                  <a:lnTo>
                    <a:pt x="125182" y="1305114"/>
                  </a:lnTo>
                  <a:lnTo>
                    <a:pt x="124304" y="1339420"/>
                  </a:lnTo>
                  <a:lnTo>
                    <a:pt x="129331" y="1375351"/>
                  </a:lnTo>
                  <a:lnTo>
                    <a:pt x="140815" y="1412988"/>
                  </a:lnTo>
                  <a:lnTo>
                    <a:pt x="159309" y="1452411"/>
                  </a:lnTo>
                  <a:lnTo>
                    <a:pt x="185367" y="1493701"/>
                  </a:lnTo>
                  <a:lnTo>
                    <a:pt x="219542" y="1536939"/>
                  </a:lnTo>
                  <a:lnTo>
                    <a:pt x="262385" y="1582205"/>
                  </a:lnTo>
                  <a:lnTo>
                    <a:pt x="296148" y="1607619"/>
                  </a:lnTo>
                  <a:lnTo>
                    <a:pt x="341772" y="1632107"/>
                  </a:lnTo>
                  <a:lnTo>
                    <a:pt x="395217" y="1655208"/>
                  </a:lnTo>
                  <a:lnTo>
                    <a:pt x="452440" y="1676461"/>
                  </a:lnTo>
                  <a:lnTo>
                    <a:pt x="509400" y="1695404"/>
                  </a:lnTo>
                  <a:lnTo>
                    <a:pt x="562054" y="1711576"/>
                  </a:lnTo>
                  <a:lnTo>
                    <a:pt x="638277" y="1733757"/>
                  </a:lnTo>
                  <a:lnTo>
                    <a:pt x="687795" y="1747255"/>
                  </a:lnTo>
                  <a:lnTo>
                    <a:pt x="737555" y="1759480"/>
                  </a:lnTo>
                  <a:lnTo>
                    <a:pt x="787534" y="1770439"/>
                  </a:lnTo>
                  <a:lnTo>
                    <a:pt x="837707" y="1780140"/>
                  </a:lnTo>
                  <a:lnTo>
                    <a:pt x="888049" y="1788591"/>
                  </a:lnTo>
                  <a:lnTo>
                    <a:pt x="938538" y="1795800"/>
                  </a:lnTo>
                  <a:lnTo>
                    <a:pt x="989148" y="1801774"/>
                  </a:lnTo>
                  <a:lnTo>
                    <a:pt x="1039855" y="1806522"/>
                  </a:lnTo>
                  <a:lnTo>
                    <a:pt x="1090635" y="1810050"/>
                  </a:lnTo>
                  <a:lnTo>
                    <a:pt x="1141464" y="1812368"/>
                  </a:lnTo>
                  <a:lnTo>
                    <a:pt x="1192318" y="1813482"/>
                  </a:lnTo>
                  <a:lnTo>
                    <a:pt x="1243172" y="1813401"/>
                  </a:lnTo>
                  <a:lnTo>
                    <a:pt x="1294002" y="1812131"/>
                  </a:lnTo>
                  <a:lnTo>
                    <a:pt x="1344784" y="1809682"/>
                  </a:lnTo>
                  <a:lnTo>
                    <a:pt x="1395494" y="1806061"/>
                  </a:lnTo>
                  <a:lnTo>
                    <a:pt x="1444508" y="1801457"/>
                  </a:lnTo>
                  <a:lnTo>
                    <a:pt x="1493417" y="1795776"/>
                  </a:lnTo>
                  <a:lnTo>
                    <a:pt x="1542199" y="1789027"/>
                  </a:lnTo>
                  <a:lnTo>
                    <a:pt x="1590833" y="1781216"/>
                  </a:lnTo>
                  <a:lnTo>
                    <a:pt x="1639298" y="1772352"/>
                  </a:lnTo>
                  <a:lnTo>
                    <a:pt x="1687573" y="1762441"/>
                  </a:lnTo>
                  <a:lnTo>
                    <a:pt x="1735637" y="1751492"/>
                  </a:lnTo>
                  <a:lnTo>
                    <a:pt x="1783470" y="1739513"/>
                  </a:lnTo>
                  <a:lnTo>
                    <a:pt x="1831049" y="1726510"/>
                  </a:lnTo>
                  <a:lnTo>
                    <a:pt x="1878356" y="1712492"/>
                  </a:lnTo>
                  <a:lnTo>
                    <a:pt x="1925367" y="1697467"/>
                  </a:lnTo>
                  <a:lnTo>
                    <a:pt x="1972063" y="1681441"/>
                  </a:lnTo>
                  <a:lnTo>
                    <a:pt x="2018423" y="1664423"/>
                  </a:lnTo>
                  <a:lnTo>
                    <a:pt x="2064425" y="1646420"/>
                  </a:lnTo>
                  <a:lnTo>
                    <a:pt x="2110049" y="1627441"/>
                  </a:lnTo>
                  <a:lnTo>
                    <a:pt x="2155273" y="1607492"/>
                  </a:lnTo>
                  <a:lnTo>
                    <a:pt x="2200077" y="1586581"/>
                  </a:lnTo>
                  <a:lnTo>
                    <a:pt x="2242651" y="1565996"/>
                  </a:lnTo>
                  <a:lnTo>
                    <a:pt x="2285988" y="1544371"/>
                  </a:lnTo>
                  <a:lnTo>
                    <a:pt x="2329861" y="1521667"/>
                  </a:lnTo>
                  <a:lnTo>
                    <a:pt x="2374041" y="1497845"/>
                  </a:lnTo>
                  <a:lnTo>
                    <a:pt x="2418299" y="1472864"/>
                  </a:lnTo>
                  <a:lnTo>
                    <a:pt x="2462407" y="1446685"/>
                  </a:lnTo>
                  <a:lnTo>
                    <a:pt x="2506134" y="1419269"/>
                  </a:lnTo>
                  <a:lnTo>
                    <a:pt x="2549253" y="1390575"/>
                  </a:lnTo>
                  <a:lnTo>
                    <a:pt x="2591535" y="1360563"/>
                  </a:lnTo>
                  <a:lnTo>
                    <a:pt x="2632750" y="1329194"/>
                  </a:lnTo>
                  <a:lnTo>
                    <a:pt x="2672671" y="1296429"/>
                  </a:lnTo>
                  <a:lnTo>
                    <a:pt x="2711067" y="1262227"/>
                  </a:lnTo>
                  <a:lnTo>
                    <a:pt x="2747711" y="1226549"/>
                  </a:lnTo>
                  <a:lnTo>
                    <a:pt x="2782374" y="1189355"/>
                  </a:lnTo>
                  <a:lnTo>
                    <a:pt x="2814826" y="1150605"/>
                  </a:lnTo>
                  <a:lnTo>
                    <a:pt x="2844839" y="1110260"/>
                  </a:lnTo>
                  <a:lnTo>
                    <a:pt x="2872184" y="1068280"/>
                  </a:lnTo>
                  <a:lnTo>
                    <a:pt x="2900531" y="1017772"/>
                  </a:lnTo>
                  <a:lnTo>
                    <a:pt x="2924249" y="969122"/>
                  </a:lnTo>
                  <a:lnTo>
                    <a:pt x="2943505" y="922296"/>
                  </a:lnTo>
                  <a:lnTo>
                    <a:pt x="2958466" y="877263"/>
                  </a:lnTo>
                  <a:lnTo>
                    <a:pt x="2969298" y="833989"/>
                  </a:lnTo>
                  <a:lnTo>
                    <a:pt x="2976169" y="792443"/>
                  </a:lnTo>
                  <a:lnTo>
                    <a:pt x="2979245" y="752593"/>
                  </a:lnTo>
                  <a:lnTo>
                    <a:pt x="2978692" y="714405"/>
                  </a:lnTo>
                  <a:lnTo>
                    <a:pt x="2967367" y="642888"/>
                  </a:lnTo>
                  <a:lnTo>
                    <a:pt x="2943528" y="577633"/>
                  </a:lnTo>
                  <a:lnTo>
                    <a:pt x="2908508" y="518382"/>
                  </a:lnTo>
                  <a:lnTo>
                    <a:pt x="2863640" y="464875"/>
                  </a:lnTo>
                  <a:lnTo>
                    <a:pt x="2810257" y="416853"/>
                  </a:lnTo>
                  <a:lnTo>
                    <a:pt x="2749693" y="374056"/>
                  </a:lnTo>
                  <a:lnTo>
                    <a:pt x="2683281" y="336227"/>
                  </a:lnTo>
                  <a:lnTo>
                    <a:pt x="2648298" y="319094"/>
                  </a:lnTo>
                  <a:lnTo>
                    <a:pt x="2612353" y="303105"/>
                  </a:lnTo>
                  <a:lnTo>
                    <a:pt x="2575613" y="288228"/>
                  </a:lnTo>
                  <a:lnTo>
                    <a:pt x="2538244" y="274431"/>
                  </a:lnTo>
                  <a:lnTo>
                    <a:pt x="2500413" y="261682"/>
                  </a:lnTo>
                  <a:lnTo>
                    <a:pt x="2462287" y="249947"/>
                  </a:lnTo>
                  <a:lnTo>
                    <a:pt x="2424031" y="239195"/>
                  </a:lnTo>
                  <a:lnTo>
                    <a:pt x="2385814" y="229393"/>
                  </a:lnTo>
                  <a:lnTo>
                    <a:pt x="2347800" y="220509"/>
                  </a:lnTo>
                  <a:lnTo>
                    <a:pt x="2310158" y="212511"/>
                  </a:lnTo>
                  <a:lnTo>
                    <a:pt x="2236654" y="199040"/>
                  </a:lnTo>
                  <a:lnTo>
                    <a:pt x="2155804" y="187244"/>
                  </a:lnTo>
                  <a:lnTo>
                    <a:pt x="2109696" y="181612"/>
                  </a:lnTo>
                  <a:lnTo>
                    <a:pt x="2062862" y="176630"/>
                  </a:lnTo>
                  <a:lnTo>
                    <a:pt x="2015358" y="172323"/>
                  </a:lnTo>
                  <a:lnTo>
                    <a:pt x="1967242" y="168715"/>
                  </a:lnTo>
                  <a:lnTo>
                    <a:pt x="1918573" y="165829"/>
                  </a:lnTo>
                  <a:lnTo>
                    <a:pt x="1869409" y="163689"/>
                  </a:lnTo>
                  <a:lnTo>
                    <a:pt x="1819807" y="162320"/>
                  </a:lnTo>
                  <a:lnTo>
                    <a:pt x="1769825" y="161745"/>
                  </a:lnTo>
                  <a:lnTo>
                    <a:pt x="1719521" y="161989"/>
                  </a:lnTo>
                  <a:lnTo>
                    <a:pt x="1668954" y="163074"/>
                  </a:lnTo>
                  <a:lnTo>
                    <a:pt x="1618180" y="165025"/>
                  </a:lnTo>
                  <a:lnTo>
                    <a:pt x="1567259" y="167866"/>
                  </a:lnTo>
                  <a:lnTo>
                    <a:pt x="1516248" y="171621"/>
                  </a:lnTo>
                  <a:lnTo>
                    <a:pt x="1466238" y="176224"/>
                  </a:lnTo>
                  <a:lnTo>
                    <a:pt x="1416247" y="181747"/>
                  </a:lnTo>
                  <a:lnTo>
                    <a:pt x="1366329" y="188210"/>
                  </a:lnTo>
                  <a:lnTo>
                    <a:pt x="1316537" y="195637"/>
                  </a:lnTo>
                  <a:lnTo>
                    <a:pt x="1266925" y="204048"/>
                  </a:lnTo>
                  <a:lnTo>
                    <a:pt x="1217549" y="213465"/>
                  </a:lnTo>
                  <a:lnTo>
                    <a:pt x="1168461" y="223910"/>
                  </a:lnTo>
                  <a:lnTo>
                    <a:pt x="1119716" y="235405"/>
                  </a:lnTo>
                  <a:lnTo>
                    <a:pt x="1071369" y="247971"/>
                  </a:lnTo>
                  <a:lnTo>
                    <a:pt x="1023473" y="261630"/>
                  </a:lnTo>
                  <a:lnTo>
                    <a:pt x="976082" y="276404"/>
                  </a:lnTo>
                  <a:lnTo>
                    <a:pt x="929250" y="292314"/>
                  </a:lnTo>
                  <a:lnTo>
                    <a:pt x="883032" y="309381"/>
                  </a:lnTo>
                  <a:lnTo>
                    <a:pt x="837482" y="327629"/>
                  </a:lnTo>
                  <a:lnTo>
                    <a:pt x="792653" y="347078"/>
                  </a:lnTo>
                  <a:lnTo>
                    <a:pt x="748601" y="367750"/>
                  </a:lnTo>
                  <a:lnTo>
                    <a:pt x="705378" y="389667"/>
                  </a:lnTo>
                  <a:lnTo>
                    <a:pt x="663039" y="412850"/>
                  </a:lnTo>
                  <a:lnTo>
                    <a:pt x="621639" y="437321"/>
                  </a:lnTo>
                  <a:lnTo>
                    <a:pt x="581230" y="463101"/>
                  </a:lnTo>
                  <a:lnTo>
                    <a:pt x="541869" y="490214"/>
                  </a:lnTo>
                  <a:lnTo>
                    <a:pt x="503607" y="518679"/>
                  </a:lnTo>
                  <a:lnTo>
                    <a:pt x="466501" y="548519"/>
                  </a:lnTo>
                  <a:lnTo>
                    <a:pt x="430603" y="579756"/>
                  </a:lnTo>
                  <a:lnTo>
                    <a:pt x="424335" y="584610"/>
                  </a:lnTo>
                  <a:lnTo>
                    <a:pt x="417986" y="588199"/>
                  </a:lnTo>
                  <a:lnTo>
                    <a:pt x="411584" y="590539"/>
                  </a:lnTo>
                  <a:lnTo>
                    <a:pt x="405156" y="591648"/>
                  </a:lnTo>
                  <a:lnTo>
                    <a:pt x="379286" y="584022"/>
                  </a:lnTo>
                  <a:lnTo>
                    <a:pt x="360457" y="561394"/>
                  </a:lnTo>
                  <a:lnTo>
                    <a:pt x="353636" y="530989"/>
                  </a:lnTo>
                  <a:lnTo>
                    <a:pt x="363792" y="500031"/>
                  </a:lnTo>
                  <a:lnTo>
                    <a:pt x="362172" y="500127"/>
                  </a:lnTo>
                  <a:lnTo>
                    <a:pt x="391381" y="461315"/>
                  </a:lnTo>
                  <a:lnTo>
                    <a:pt x="422891" y="424745"/>
                  </a:lnTo>
                  <a:lnTo>
                    <a:pt x="456558" y="390341"/>
                  </a:lnTo>
                  <a:lnTo>
                    <a:pt x="492233" y="358025"/>
                  </a:lnTo>
                  <a:lnTo>
                    <a:pt x="529772" y="327724"/>
                  </a:lnTo>
                  <a:lnTo>
                    <a:pt x="569027" y="299360"/>
                  </a:lnTo>
                  <a:lnTo>
                    <a:pt x="609852" y="272859"/>
                  </a:lnTo>
                  <a:lnTo>
                    <a:pt x="652100" y="248143"/>
                  </a:lnTo>
                  <a:lnTo>
                    <a:pt x="695626" y="225138"/>
                  </a:lnTo>
                  <a:lnTo>
                    <a:pt x="740283" y="203768"/>
                  </a:lnTo>
                  <a:lnTo>
                    <a:pt x="785924" y="183956"/>
                  </a:lnTo>
                  <a:lnTo>
                    <a:pt x="832403" y="165626"/>
                  </a:lnTo>
                  <a:lnTo>
                    <a:pt x="879574" y="148704"/>
                  </a:lnTo>
                  <a:lnTo>
                    <a:pt x="927290" y="133113"/>
                  </a:lnTo>
                  <a:lnTo>
                    <a:pt x="975406" y="118777"/>
                  </a:lnTo>
                  <a:lnTo>
                    <a:pt x="1023773" y="105621"/>
                  </a:lnTo>
                  <a:lnTo>
                    <a:pt x="1072247" y="93568"/>
                  </a:lnTo>
                  <a:lnTo>
                    <a:pt x="1120681" y="82543"/>
                  </a:lnTo>
                  <a:lnTo>
                    <a:pt x="1168928" y="72470"/>
                  </a:lnTo>
                  <a:lnTo>
                    <a:pt x="1216842" y="63274"/>
                  </a:lnTo>
                  <a:lnTo>
                    <a:pt x="1264276" y="54877"/>
                  </a:lnTo>
                  <a:lnTo>
                    <a:pt x="1311085" y="47204"/>
                  </a:lnTo>
                  <a:lnTo>
                    <a:pt x="1357122" y="40181"/>
                  </a:lnTo>
                  <a:lnTo>
                    <a:pt x="1402239" y="33730"/>
                  </a:lnTo>
                  <a:lnTo>
                    <a:pt x="1446292" y="27776"/>
                  </a:lnTo>
                  <a:lnTo>
                    <a:pt x="1484911" y="22745"/>
                  </a:lnTo>
                  <a:lnTo>
                    <a:pt x="1523860" y="18214"/>
                  </a:lnTo>
                  <a:lnTo>
                    <a:pt x="1563149" y="14183"/>
                  </a:lnTo>
                  <a:lnTo>
                    <a:pt x="1602882" y="10556"/>
                  </a:lnTo>
                  <a:lnTo>
                    <a:pt x="1651508" y="6908"/>
                  </a:lnTo>
                  <a:lnTo>
                    <a:pt x="1700501" y="3999"/>
                  </a:lnTo>
                  <a:lnTo>
                    <a:pt x="1749808" y="1859"/>
                  </a:lnTo>
                  <a:lnTo>
                    <a:pt x="1799379" y="516"/>
                  </a:lnTo>
                  <a:lnTo>
                    <a:pt x="1849160" y="0"/>
                  </a:lnTo>
                  <a:lnTo>
                    <a:pt x="1899099" y="337"/>
                  </a:lnTo>
                  <a:lnTo>
                    <a:pt x="1949144" y="1558"/>
                  </a:lnTo>
                  <a:lnTo>
                    <a:pt x="1999243" y="3691"/>
                  </a:lnTo>
                  <a:lnTo>
                    <a:pt x="2049343" y="6764"/>
                  </a:lnTo>
                  <a:lnTo>
                    <a:pt x="2099392" y="10807"/>
                  </a:lnTo>
                  <a:lnTo>
                    <a:pt x="2149338" y="15848"/>
                  </a:lnTo>
                  <a:lnTo>
                    <a:pt x="2199129" y="21915"/>
                  </a:lnTo>
                  <a:lnTo>
                    <a:pt x="2248712" y="29038"/>
                  </a:lnTo>
                  <a:lnTo>
                    <a:pt x="2298035" y="37245"/>
                  </a:lnTo>
                  <a:lnTo>
                    <a:pt x="2347046" y="46564"/>
                  </a:lnTo>
                  <a:lnTo>
                    <a:pt x="2395693" y="57025"/>
                  </a:lnTo>
                  <a:lnTo>
                    <a:pt x="2443923" y="68655"/>
                  </a:lnTo>
                  <a:lnTo>
                    <a:pt x="2491684" y="81485"/>
                  </a:lnTo>
                  <a:lnTo>
                    <a:pt x="2538924" y="95542"/>
                  </a:lnTo>
                  <a:lnTo>
                    <a:pt x="2585591" y="110855"/>
                  </a:lnTo>
                  <a:lnTo>
                    <a:pt x="2631632" y="127453"/>
                  </a:lnTo>
                  <a:lnTo>
                    <a:pt x="2676995" y="145364"/>
                  </a:lnTo>
                  <a:lnTo>
                    <a:pt x="2719317" y="164319"/>
                  </a:lnTo>
                  <a:lnTo>
                    <a:pt x="2760707" y="185162"/>
                  </a:lnTo>
                  <a:lnTo>
                    <a:pt x="2800969" y="207894"/>
                  </a:lnTo>
                  <a:lnTo>
                    <a:pt x="2839910" y="232515"/>
                  </a:lnTo>
                  <a:lnTo>
                    <a:pt x="2877332" y="259026"/>
                  </a:lnTo>
                  <a:lnTo>
                    <a:pt x="2913041" y="287427"/>
                  </a:lnTo>
                  <a:lnTo>
                    <a:pt x="2946841" y="317718"/>
                  </a:lnTo>
                  <a:lnTo>
                    <a:pt x="2978537" y="349900"/>
                  </a:lnTo>
                  <a:lnTo>
                    <a:pt x="3007934" y="383974"/>
                  </a:lnTo>
                  <a:lnTo>
                    <a:pt x="3034837" y="419939"/>
                  </a:lnTo>
                  <a:lnTo>
                    <a:pt x="3059049" y="457797"/>
                  </a:lnTo>
                  <a:lnTo>
                    <a:pt x="3080376" y="497546"/>
                  </a:lnTo>
                  <a:lnTo>
                    <a:pt x="3098622" y="539189"/>
                  </a:lnTo>
                  <a:lnTo>
                    <a:pt x="3113593" y="582726"/>
                  </a:lnTo>
                  <a:lnTo>
                    <a:pt x="3125092" y="628156"/>
                  </a:lnTo>
                  <a:lnTo>
                    <a:pt x="3132924" y="675480"/>
                  </a:lnTo>
                  <a:lnTo>
                    <a:pt x="3136895" y="724699"/>
                  </a:lnTo>
                  <a:lnTo>
                    <a:pt x="3136808" y="775813"/>
                  </a:lnTo>
                  <a:lnTo>
                    <a:pt x="3132468" y="828822"/>
                  </a:lnTo>
                  <a:lnTo>
                    <a:pt x="3124466" y="879177"/>
                  </a:lnTo>
                  <a:lnTo>
                    <a:pt x="3112872" y="928224"/>
                  </a:lnTo>
                  <a:lnTo>
                    <a:pt x="3097901" y="975962"/>
                  </a:lnTo>
                  <a:lnTo>
                    <a:pt x="3079769" y="1022394"/>
                  </a:lnTo>
                  <a:lnTo>
                    <a:pt x="3058693" y="1067521"/>
                  </a:lnTo>
                  <a:lnTo>
                    <a:pt x="3034888" y="1111343"/>
                  </a:lnTo>
                  <a:lnTo>
                    <a:pt x="3008569" y="1153862"/>
                  </a:lnTo>
                  <a:lnTo>
                    <a:pt x="2979953" y="1195080"/>
                  </a:lnTo>
                  <a:lnTo>
                    <a:pt x="2949255" y="1234998"/>
                  </a:lnTo>
                  <a:lnTo>
                    <a:pt x="2916691" y="1273616"/>
                  </a:lnTo>
                  <a:lnTo>
                    <a:pt x="2882478" y="1310936"/>
                  </a:lnTo>
                  <a:lnTo>
                    <a:pt x="2846829" y="1346960"/>
                  </a:lnTo>
                  <a:lnTo>
                    <a:pt x="2809963" y="1381688"/>
                  </a:lnTo>
                  <a:lnTo>
                    <a:pt x="2772093" y="1415122"/>
                  </a:lnTo>
                  <a:lnTo>
                    <a:pt x="2733437" y="1447263"/>
                  </a:lnTo>
                  <a:lnTo>
                    <a:pt x="2694209" y="1478112"/>
                  </a:lnTo>
                  <a:lnTo>
                    <a:pt x="2654626" y="1507670"/>
                  </a:lnTo>
                  <a:lnTo>
                    <a:pt x="2614903" y="1535939"/>
                  </a:lnTo>
                  <a:lnTo>
                    <a:pt x="2575257" y="1562920"/>
                  </a:lnTo>
                  <a:lnTo>
                    <a:pt x="2535902" y="1588615"/>
                  </a:lnTo>
                  <a:lnTo>
                    <a:pt x="2497055" y="1613023"/>
                  </a:lnTo>
                  <a:lnTo>
                    <a:pt x="2458932" y="1636147"/>
                  </a:lnTo>
                  <a:lnTo>
                    <a:pt x="2417114" y="1660164"/>
                  </a:lnTo>
                  <a:lnTo>
                    <a:pt x="2374334" y="1683385"/>
                  </a:lnTo>
                  <a:lnTo>
                    <a:pt x="2330636" y="1705794"/>
                  </a:lnTo>
                  <a:lnTo>
                    <a:pt x="2286061" y="1727374"/>
                  </a:lnTo>
                  <a:lnTo>
                    <a:pt x="2240653" y="1748108"/>
                  </a:lnTo>
                  <a:lnTo>
                    <a:pt x="2194455" y="1767980"/>
                  </a:lnTo>
                  <a:lnTo>
                    <a:pt x="2147510" y="1786974"/>
                  </a:lnTo>
                  <a:lnTo>
                    <a:pt x="2099861" y="1805072"/>
                  </a:lnTo>
                  <a:lnTo>
                    <a:pt x="2051551" y="1822258"/>
                  </a:lnTo>
                  <a:lnTo>
                    <a:pt x="2002623" y="1838516"/>
                  </a:lnTo>
                  <a:lnTo>
                    <a:pt x="1953119" y="1853829"/>
                  </a:lnTo>
                  <a:lnTo>
                    <a:pt x="1903083" y="1868180"/>
                  </a:lnTo>
                  <a:lnTo>
                    <a:pt x="1852558" y="1881553"/>
                  </a:lnTo>
                  <a:lnTo>
                    <a:pt x="1801587" y="1893931"/>
                  </a:lnTo>
                  <a:lnTo>
                    <a:pt x="1750213" y="1905298"/>
                  </a:lnTo>
                  <a:lnTo>
                    <a:pt x="1698478" y="1915637"/>
                  </a:lnTo>
                  <a:lnTo>
                    <a:pt x="1646426" y="1924932"/>
                  </a:lnTo>
                  <a:lnTo>
                    <a:pt x="1594100" y="1933165"/>
                  </a:lnTo>
                  <a:lnTo>
                    <a:pt x="1541542" y="1940321"/>
                  </a:lnTo>
                  <a:lnTo>
                    <a:pt x="1488796" y="1946383"/>
                  </a:lnTo>
                  <a:lnTo>
                    <a:pt x="1435904" y="1951334"/>
                  </a:lnTo>
                  <a:lnTo>
                    <a:pt x="1385872" y="1954977"/>
                  </a:lnTo>
                  <a:lnTo>
                    <a:pt x="1335784" y="1957601"/>
                  </a:lnTo>
                  <a:lnTo>
                    <a:pt x="1285677" y="1959190"/>
                  </a:lnTo>
                  <a:lnTo>
                    <a:pt x="1235587" y="1959732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46512" y="2728100"/>
              <a:ext cx="183904" cy="1852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342367" y="2453712"/>
              <a:ext cx="312420" cy="365125"/>
            </a:xfrm>
            <a:custGeom>
              <a:avLst/>
              <a:gdLst/>
              <a:ahLst/>
              <a:cxnLst/>
              <a:rect l="l" t="t" r="r" b="b"/>
              <a:pathLst>
                <a:path w="312420" h="365125">
                  <a:moveTo>
                    <a:pt x="16974" y="364830"/>
                  </a:moveTo>
                  <a:lnTo>
                    <a:pt x="11565" y="363300"/>
                  </a:lnTo>
                  <a:lnTo>
                    <a:pt x="7200" y="359572"/>
                  </a:lnTo>
                  <a:lnTo>
                    <a:pt x="2145" y="353132"/>
                  </a:lnTo>
                  <a:lnTo>
                    <a:pt x="0" y="345482"/>
                  </a:lnTo>
                  <a:lnTo>
                    <a:pt x="861" y="337563"/>
                  </a:lnTo>
                  <a:lnTo>
                    <a:pt x="4827" y="330316"/>
                  </a:lnTo>
                  <a:lnTo>
                    <a:pt x="279451" y="3250"/>
                  </a:lnTo>
                  <a:lnTo>
                    <a:pt x="284575" y="860"/>
                  </a:lnTo>
                  <a:lnTo>
                    <a:pt x="289889" y="478"/>
                  </a:lnTo>
                  <a:lnTo>
                    <a:pt x="295108" y="0"/>
                  </a:lnTo>
                  <a:lnTo>
                    <a:pt x="300517" y="1529"/>
                  </a:lnTo>
                  <a:lnTo>
                    <a:pt x="304883" y="5258"/>
                  </a:lnTo>
                  <a:lnTo>
                    <a:pt x="309937" y="11751"/>
                  </a:lnTo>
                  <a:lnTo>
                    <a:pt x="312083" y="19419"/>
                  </a:lnTo>
                  <a:lnTo>
                    <a:pt x="311221" y="27320"/>
                  </a:lnTo>
                  <a:lnTo>
                    <a:pt x="307255" y="34513"/>
                  </a:lnTo>
                  <a:lnTo>
                    <a:pt x="32536" y="361579"/>
                  </a:lnTo>
                  <a:lnTo>
                    <a:pt x="27412" y="364065"/>
                  </a:lnTo>
                  <a:lnTo>
                    <a:pt x="16974" y="36483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383255" y="2199975"/>
              <a:ext cx="520065" cy="523875"/>
            </a:xfrm>
            <a:custGeom>
              <a:avLst/>
              <a:gdLst/>
              <a:ahLst/>
              <a:cxnLst/>
              <a:rect l="l" t="t" r="r" b="b"/>
              <a:pathLst>
                <a:path w="520065" h="523875">
                  <a:moveTo>
                    <a:pt x="281550" y="523631"/>
                  </a:moveTo>
                  <a:lnTo>
                    <a:pt x="234475" y="523333"/>
                  </a:lnTo>
                  <a:lnTo>
                    <a:pt x="189494" y="514861"/>
                  </a:lnTo>
                  <a:lnTo>
                    <a:pt x="147402" y="498894"/>
                  </a:lnTo>
                  <a:lnTo>
                    <a:pt x="108993" y="476109"/>
                  </a:lnTo>
                  <a:lnTo>
                    <a:pt x="75062" y="447184"/>
                  </a:lnTo>
                  <a:lnTo>
                    <a:pt x="46403" y="412799"/>
                  </a:lnTo>
                  <a:lnTo>
                    <a:pt x="23810" y="373631"/>
                  </a:lnTo>
                  <a:lnTo>
                    <a:pt x="8077" y="330359"/>
                  </a:lnTo>
                  <a:lnTo>
                    <a:pt x="0" y="283661"/>
                  </a:lnTo>
                  <a:lnTo>
                    <a:pt x="292" y="236258"/>
                  </a:lnTo>
                  <a:lnTo>
                    <a:pt x="8693" y="190953"/>
                  </a:lnTo>
                  <a:lnTo>
                    <a:pt x="24531" y="148549"/>
                  </a:lnTo>
                  <a:lnTo>
                    <a:pt x="47137" y="109849"/>
                  </a:lnTo>
                  <a:lnTo>
                    <a:pt x="75838" y="75656"/>
                  </a:lnTo>
                  <a:lnTo>
                    <a:pt x="109964" y="46772"/>
                  </a:lnTo>
                  <a:lnTo>
                    <a:pt x="148845" y="23999"/>
                  </a:lnTo>
                  <a:lnTo>
                    <a:pt x="191808" y="8141"/>
                  </a:lnTo>
                  <a:lnTo>
                    <a:pt x="238184" y="0"/>
                  </a:lnTo>
                  <a:lnTo>
                    <a:pt x="285259" y="300"/>
                  </a:lnTo>
                  <a:lnTo>
                    <a:pt x="330240" y="8781"/>
                  </a:lnTo>
                  <a:lnTo>
                    <a:pt x="372332" y="24761"/>
                  </a:lnTo>
                  <a:lnTo>
                    <a:pt x="410741" y="47561"/>
                  </a:lnTo>
                  <a:lnTo>
                    <a:pt x="444672" y="76502"/>
                  </a:lnTo>
                  <a:lnTo>
                    <a:pt x="473331" y="110902"/>
                  </a:lnTo>
                  <a:lnTo>
                    <a:pt x="495924" y="150082"/>
                  </a:lnTo>
                  <a:lnTo>
                    <a:pt x="511657" y="193363"/>
                  </a:lnTo>
                  <a:lnTo>
                    <a:pt x="519735" y="240065"/>
                  </a:lnTo>
                  <a:lnTo>
                    <a:pt x="519442" y="287465"/>
                  </a:lnTo>
                  <a:lnTo>
                    <a:pt x="511041" y="332761"/>
                  </a:lnTo>
                  <a:lnTo>
                    <a:pt x="495203" y="375152"/>
                  </a:lnTo>
                  <a:lnTo>
                    <a:pt x="472597" y="413836"/>
                  </a:lnTo>
                  <a:lnTo>
                    <a:pt x="443896" y="448014"/>
                  </a:lnTo>
                  <a:lnTo>
                    <a:pt x="409770" y="476883"/>
                  </a:lnTo>
                  <a:lnTo>
                    <a:pt x="370890" y="499643"/>
                  </a:lnTo>
                  <a:lnTo>
                    <a:pt x="327926" y="515492"/>
                  </a:lnTo>
                  <a:lnTo>
                    <a:pt x="281550" y="523631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383255" y="2199115"/>
              <a:ext cx="520065" cy="524510"/>
            </a:xfrm>
            <a:custGeom>
              <a:avLst/>
              <a:gdLst/>
              <a:ahLst/>
              <a:cxnLst/>
              <a:rect l="l" t="t" r="r" b="b"/>
              <a:pathLst>
                <a:path w="520065" h="524510">
                  <a:moveTo>
                    <a:pt x="281550" y="524491"/>
                  </a:moveTo>
                  <a:lnTo>
                    <a:pt x="234475" y="524193"/>
                  </a:lnTo>
                  <a:lnTo>
                    <a:pt x="189494" y="515722"/>
                  </a:lnTo>
                  <a:lnTo>
                    <a:pt x="147402" y="499754"/>
                  </a:lnTo>
                  <a:lnTo>
                    <a:pt x="108993" y="476969"/>
                  </a:lnTo>
                  <a:lnTo>
                    <a:pt x="75062" y="448045"/>
                  </a:lnTo>
                  <a:lnTo>
                    <a:pt x="46403" y="413660"/>
                  </a:lnTo>
                  <a:lnTo>
                    <a:pt x="23810" y="374492"/>
                  </a:lnTo>
                  <a:lnTo>
                    <a:pt x="8077" y="331220"/>
                  </a:lnTo>
                  <a:lnTo>
                    <a:pt x="0" y="284521"/>
                  </a:lnTo>
                  <a:lnTo>
                    <a:pt x="292" y="237118"/>
                  </a:lnTo>
                  <a:lnTo>
                    <a:pt x="8693" y="191813"/>
                  </a:lnTo>
                  <a:lnTo>
                    <a:pt x="24531" y="149410"/>
                  </a:lnTo>
                  <a:lnTo>
                    <a:pt x="47137" y="110710"/>
                  </a:lnTo>
                  <a:lnTo>
                    <a:pt x="75838" y="76517"/>
                  </a:lnTo>
                  <a:lnTo>
                    <a:pt x="109964" y="47632"/>
                  </a:lnTo>
                  <a:lnTo>
                    <a:pt x="148845" y="24860"/>
                  </a:lnTo>
                  <a:lnTo>
                    <a:pt x="191808" y="9001"/>
                  </a:lnTo>
                  <a:lnTo>
                    <a:pt x="238184" y="956"/>
                  </a:lnTo>
                  <a:lnTo>
                    <a:pt x="254790" y="0"/>
                  </a:lnTo>
                  <a:lnTo>
                    <a:pt x="263046" y="95"/>
                  </a:lnTo>
                  <a:lnTo>
                    <a:pt x="215188" y="12101"/>
                  </a:lnTo>
                  <a:lnTo>
                    <a:pt x="172253" y="33321"/>
                  </a:lnTo>
                  <a:lnTo>
                    <a:pt x="135377" y="62705"/>
                  </a:lnTo>
                  <a:lnTo>
                    <a:pt x="105696" y="99199"/>
                  </a:lnTo>
                  <a:lnTo>
                    <a:pt x="84344" y="141753"/>
                  </a:lnTo>
                  <a:lnTo>
                    <a:pt x="72457" y="189314"/>
                  </a:lnTo>
                  <a:lnTo>
                    <a:pt x="71170" y="240830"/>
                  </a:lnTo>
                  <a:lnTo>
                    <a:pt x="79437" y="285695"/>
                  </a:lnTo>
                  <a:lnTo>
                    <a:pt x="95905" y="326742"/>
                  </a:lnTo>
                  <a:lnTo>
                    <a:pt x="119601" y="363143"/>
                  </a:lnTo>
                  <a:lnTo>
                    <a:pt x="149553" y="394073"/>
                  </a:lnTo>
                  <a:lnTo>
                    <a:pt x="184789" y="418707"/>
                  </a:lnTo>
                  <a:lnTo>
                    <a:pt x="224338" y="436219"/>
                  </a:lnTo>
                  <a:lnTo>
                    <a:pt x="267228" y="445783"/>
                  </a:lnTo>
                  <a:lnTo>
                    <a:pt x="312486" y="446573"/>
                  </a:lnTo>
                  <a:lnTo>
                    <a:pt x="361330" y="436865"/>
                  </a:lnTo>
                  <a:lnTo>
                    <a:pt x="405394" y="417223"/>
                  </a:lnTo>
                  <a:lnTo>
                    <a:pt x="443603" y="388963"/>
                  </a:lnTo>
                  <a:lnTo>
                    <a:pt x="474884" y="353401"/>
                  </a:lnTo>
                  <a:lnTo>
                    <a:pt x="498162" y="311854"/>
                  </a:lnTo>
                  <a:lnTo>
                    <a:pt x="512363" y="265637"/>
                  </a:lnTo>
                  <a:lnTo>
                    <a:pt x="516413" y="216068"/>
                  </a:lnTo>
                  <a:lnTo>
                    <a:pt x="517837" y="224194"/>
                  </a:lnTo>
                  <a:lnTo>
                    <a:pt x="519070" y="232512"/>
                  </a:lnTo>
                  <a:lnTo>
                    <a:pt x="519735" y="240925"/>
                  </a:lnTo>
                  <a:lnTo>
                    <a:pt x="519442" y="288325"/>
                  </a:lnTo>
                  <a:lnTo>
                    <a:pt x="511041" y="333621"/>
                  </a:lnTo>
                  <a:lnTo>
                    <a:pt x="495203" y="376012"/>
                  </a:lnTo>
                  <a:lnTo>
                    <a:pt x="472597" y="414697"/>
                  </a:lnTo>
                  <a:lnTo>
                    <a:pt x="443896" y="448874"/>
                  </a:lnTo>
                  <a:lnTo>
                    <a:pt x="409770" y="477744"/>
                  </a:lnTo>
                  <a:lnTo>
                    <a:pt x="370890" y="500503"/>
                  </a:lnTo>
                  <a:lnTo>
                    <a:pt x="327926" y="516353"/>
                  </a:lnTo>
                  <a:lnTo>
                    <a:pt x="281550" y="524491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28868" y="321064"/>
            <a:ext cx="4064000" cy="2929890"/>
            <a:chOff x="228868" y="321064"/>
            <a:chExt cx="4064000" cy="2929890"/>
          </a:xfrm>
        </p:grpSpPr>
        <p:sp>
          <p:nvSpPr>
            <p:cNvPr id="25" name="object 25"/>
            <p:cNvSpPr/>
            <p:nvPr/>
          </p:nvSpPr>
          <p:spPr>
            <a:xfrm>
              <a:off x="284932" y="2786170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4002597" y="459972"/>
                  </a:moveTo>
                  <a:lnTo>
                    <a:pt x="602582" y="278519"/>
                  </a:lnTo>
                  <a:lnTo>
                    <a:pt x="0" y="0"/>
                  </a:lnTo>
                  <a:lnTo>
                    <a:pt x="3634755" y="67794"/>
                  </a:lnTo>
                  <a:lnTo>
                    <a:pt x="4002597" y="459972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4932" y="2786170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602582" y="278519"/>
                  </a:moveTo>
                  <a:lnTo>
                    <a:pt x="4002597" y="459972"/>
                  </a:lnTo>
                  <a:lnTo>
                    <a:pt x="3634755" y="67794"/>
                  </a:lnTo>
                  <a:lnTo>
                    <a:pt x="0" y="0"/>
                  </a:lnTo>
                  <a:lnTo>
                    <a:pt x="602582" y="278519"/>
                  </a:lnTo>
                  <a:close/>
                </a:path>
              </a:pathLst>
            </a:custGeom>
            <a:ln w="9535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8868" y="334318"/>
              <a:ext cx="1140460" cy="2465070"/>
            </a:xfrm>
            <a:custGeom>
              <a:avLst/>
              <a:gdLst/>
              <a:ahLst/>
              <a:cxnLst/>
              <a:rect l="l" t="t" r="r" b="b"/>
              <a:pathLst>
                <a:path w="1140460" h="2465070">
                  <a:moveTo>
                    <a:pt x="0" y="2464533"/>
                  </a:moveTo>
                  <a:lnTo>
                    <a:pt x="231784" y="0"/>
                  </a:lnTo>
                  <a:lnTo>
                    <a:pt x="1140044" y="2459384"/>
                  </a:lnTo>
                  <a:lnTo>
                    <a:pt x="0" y="2464533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0653" y="321064"/>
              <a:ext cx="3496945" cy="2702560"/>
            </a:xfrm>
            <a:custGeom>
              <a:avLst/>
              <a:gdLst/>
              <a:ahLst/>
              <a:cxnLst/>
              <a:rect l="l" t="t" r="r" b="b"/>
              <a:pathLst>
                <a:path w="3496945" h="2702560">
                  <a:moveTo>
                    <a:pt x="384337" y="2702052"/>
                  </a:moveTo>
                  <a:lnTo>
                    <a:pt x="0" y="13253"/>
                  </a:lnTo>
                  <a:lnTo>
                    <a:pt x="2918806" y="0"/>
                  </a:lnTo>
                  <a:lnTo>
                    <a:pt x="3496599" y="2687845"/>
                  </a:lnTo>
                  <a:lnTo>
                    <a:pt x="384337" y="2702052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85745" y="2285978"/>
              <a:ext cx="2126615" cy="89535"/>
            </a:xfrm>
            <a:custGeom>
              <a:avLst/>
              <a:gdLst/>
              <a:ahLst/>
              <a:cxnLst/>
              <a:rect l="l" t="t" r="r" b="b"/>
              <a:pathLst>
                <a:path w="2126615" h="89535">
                  <a:moveTo>
                    <a:pt x="2126365" y="0"/>
                  </a:moveTo>
                  <a:lnTo>
                    <a:pt x="0" y="88969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 rot="21360000">
            <a:off x="1082587" y="769206"/>
            <a:ext cx="2290129" cy="152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0"/>
              </a:lnSpc>
            </a:pPr>
            <a:r>
              <a:rPr sz="12000" dirty="0">
                <a:solidFill>
                  <a:srgbClr val="4B453F"/>
                </a:solidFill>
                <a:latin typeface="Arial MT"/>
                <a:cs typeface="Arial MT"/>
              </a:rPr>
              <a:t>05</a:t>
            </a:r>
            <a:endParaRPr sz="1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DEB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3277" y="333970"/>
            <a:ext cx="17973675" cy="9634220"/>
            <a:chOff x="313277" y="333970"/>
            <a:chExt cx="17973675" cy="9634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6247" y="333970"/>
              <a:ext cx="6058224" cy="96337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3277" y="1902172"/>
              <a:ext cx="17973675" cy="7163434"/>
            </a:xfrm>
            <a:custGeom>
              <a:avLst/>
              <a:gdLst/>
              <a:ahLst/>
              <a:cxnLst/>
              <a:rect l="l" t="t" r="r" b="b"/>
              <a:pathLst>
                <a:path w="17973675" h="7163434">
                  <a:moveTo>
                    <a:pt x="0" y="7163267"/>
                  </a:moveTo>
                  <a:lnTo>
                    <a:pt x="766289" y="0"/>
                  </a:lnTo>
                  <a:lnTo>
                    <a:pt x="17973675" y="6787427"/>
                  </a:lnTo>
                  <a:lnTo>
                    <a:pt x="17478330" y="7010586"/>
                  </a:lnTo>
                  <a:lnTo>
                    <a:pt x="0" y="7163267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2839" y="1664514"/>
              <a:ext cx="17454245" cy="7248525"/>
            </a:xfrm>
            <a:custGeom>
              <a:avLst/>
              <a:gdLst/>
              <a:ahLst/>
              <a:cxnLst/>
              <a:rect l="l" t="t" r="r" b="b"/>
              <a:pathLst>
                <a:path w="17454245" h="7248525">
                  <a:moveTo>
                    <a:pt x="17453984" y="1"/>
                  </a:moveTo>
                  <a:lnTo>
                    <a:pt x="17454112" y="0"/>
                  </a:lnTo>
                  <a:lnTo>
                    <a:pt x="17453984" y="1"/>
                  </a:lnTo>
                  <a:close/>
                </a:path>
                <a:path w="17454245" h="7248525">
                  <a:moveTo>
                    <a:pt x="0" y="7248244"/>
                  </a:moveTo>
                  <a:lnTo>
                    <a:pt x="246726" y="237657"/>
                  </a:lnTo>
                  <a:lnTo>
                    <a:pt x="17453984" y="1"/>
                  </a:lnTo>
                  <a:lnTo>
                    <a:pt x="17453984" y="6914515"/>
                  </a:lnTo>
                  <a:lnTo>
                    <a:pt x="0" y="724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2839" y="7841094"/>
              <a:ext cx="17454245" cy="1071880"/>
            </a:xfrm>
            <a:custGeom>
              <a:avLst/>
              <a:gdLst/>
              <a:ahLst/>
              <a:cxnLst/>
              <a:rect l="l" t="t" r="r" b="b"/>
              <a:pathLst>
                <a:path w="17454245" h="1071879">
                  <a:moveTo>
                    <a:pt x="0" y="1071665"/>
                  </a:moveTo>
                  <a:lnTo>
                    <a:pt x="15194094" y="0"/>
                  </a:lnTo>
                  <a:lnTo>
                    <a:pt x="17453985" y="737936"/>
                  </a:lnTo>
                  <a:lnTo>
                    <a:pt x="0" y="107166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2839" y="7959859"/>
              <a:ext cx="17454245" cy="953135"/>
            </a:xfrm>
            <a:custGeom>
              <a:avLst/>
              <a:gdLst/>
              <a:ahLst/>
              <a:cxnLst/>
              <a:rect l="l" t="t" r="r" b="b"/>
              <a:pathLst>
                <a:path w="17454245" h="953134">
                  <a:moveTo>
                    <a:pt x="0" y="952773"/>
                  </a:moveTo>
                  <a:lnTo>
                    <a:pt x="14922141" y="0"/>
                  </a:lnTo>
                  <a:lnTo>
                    <a:pt x="17453985" y="619044"/>
                  </a:lnTo>
                  <a:lnTo>
                    <a:pt x="0" y="952773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5468" y="2386817"/>
              <a:ext cx="223012" cy="22290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263943" y="2089525"/>
              <a:ext cx="408940" cy="408305"/>
            </a:xfrm>
            <a:custGeom>
              <a:avLst/>
              <a:gdLst/>
              <a:ahLst/>
              <a:cxnLst/>
              <a:rect l="l" t="t" r="r" b="b"/>
              <a:pathLst>
                <a:path w="408940" h="408305">
                  <a:moveTo>
                    <a:pt x="31377" y="408115"/>
                  </a:moveTo>
                  <a:lnTo>
                    <a:pt x="18511" y="408115"/>
                  </a:lnTo>
                  <a:lnTo>
                    <a:pt x="12078" y="405720"/>
                  </a:lnTo>
                  <a:lnTo>
                    <a:pt x="7284" y="400803"/>
                  </a:lnTo>
                  <a:lnTo>
                    <a:pt x="1821" y="392576"/>
                  </a:lnTo>
                  <a:lnTo>
                    <a:pt x="0" y="383215"/>
                  </a:lnTo>
                  <a:lnTo>
                    <a:pt x="1821" y="373853"/>
                  </a:lnTo>
                  <a:lnTo>
                    <a:pt x="7284" y="365627"/>
                  </a:lnTo>
                  <a:lnTo>
                    <a:pt x="370814" y="2395"/>
                  </a:lnTo>
                  <a:lnTo>
                    <a:pt x="377121" y="0"/>
                  </a:lnTo>
                  <a:lnTo>
                    <a:pt x="383554" y="0"/>
                  </a:lnTo>
                  <a:lnTo>
                    <a:pt x="389861" y="0"/>
                  </a:lnTo>
                  <a:lnTo>
                    <a:pt x="396295" y="2521"/>
                  </a:lnTo>
                  <a:lnTo>
                    <a:pt x="401088" y="7312"/>
                  </a:lnTo>
                  <a:lnTo>
                    <a:pt x="406551" y="15539"/>
                  </a:lnTo>
                  <a:lnTo>
                    <a:pt x="408372" y="24900"/>
                  </a:lnTo>
                  <a:lnTo>
                    <a:pt x="406551" y="34261"/>
                  </a:lnTo>
                  <a:lnTo>
                    <a:pt x="401088" y="42488"/>
                  </a:lnTo>
                  <a:lnTo>
                    <a:pt x="37684" y="405720"/>
                  </a:lnTo>
                  <a:lnTo>
                    <a:pt x="31377" y="40811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44641" y="1784793"/>
              <a:ext cx="630555" cy="630555"/>
            </a:xfrm>
            <a:custGeom>
              <a:avLst/>
              <a:gdLst/>
              <a:ahLst/>
              <a:cxnLst/>
              <a:rect l="l" t="t" r="r" b="b"/>
              <a:pathLst>
                <a:path w="630554" h="630555">
                  <a:moveTo>
                    <a:pt x="315219" y="630139"/>
                  </a:moveTo>
                  <a:lnTo>
                    <a:pt x="268642" y="626722"/>
                  </a:lnTo>
                  <a:lnTo>
                    <a:pt x="224187" y="616798"/>
                  </a:lnTo>
                  <a:lnTo>
                    <a:pt x="182339" y="600852"/>
                  </a:lnTo>
                  <a:lnTo>
                    <a:pt x="143587" y="579374"/>
                  </a:lnTo>
                  <a:lnTo>
                    <a:pt x="108420" y="552851"/>
                  </a:lnTo>
                  <a:lnTo>
                    <a:pt x="77324" y="521770"/>
                  </a:lnTo>
                  <a:lnTo>
                    <a:pt x="50788" y="486619"/>
                  </a:lnTo>
                  <a:lnTo>
                    <a:pt x="29300" y="447886"/>
                  </a:lnTo>
                  <a:lnTo>
                    <a:pt x="13347" y="406058"/>
                  </a:lnTo>
                  <a:lnTo>
                    <a:pt x="3418" y="361623"/>
                  </a:lnTo>
                  <a:lnTo>
                    <a:pt x="0" y="315069"/>
                  </a:lnTo>
                  <a:lnTo>
                    <a:pt x="3418" y="268515"/>
                  </a:lnTo>
                  <a:lnTo>
                    <a:pt x="13347" y="224080"/>
                  </a:lnTo>
                  <a:lnTo>
                    <a:pt x="29300" y="182253"/>
                  </a:lnTo>
                  <a:lnTo>
                    <a:pt x="50788" y="143519"/>
                  </a:lnTo>
                  <a:lnTo>
                    <a:pt x="77324" y="108369"/>
                  </a:lnTo>
                  <a:lnTo>
                    <a:pt x="108420" y="77288"/>
                  </a:lnTo>
                  <a:lnTo>
                    <a:pt x="143587" y="50764"/>
                  </a:lnTo>
                  <a:lnTo>
                    <a:pt x="182339" y="29286"/>
                  </a:lnTo>
                  <a:lnTo>
                    <a:pt x="224187" y="13341"/>
                  </a:lnTo>
                  <a:lnTo>
                    <a:pt x="268642" y="3416"/>
                  </a:lnTo>
                  <a:lnTo>
                    <a:pt x="315219" y="0"/>
                  </a:lnTo>
                  <a:lnTo>
                    <a:pt x="361795" y="3416"/>
                  </a:lnTo>
                  <a:lnTo>
                    <a:pt x="406251" y="13341"/>
                  </a:lnTo>
                  <a:lnTo>
                    <a:pt x="448099" y="29286"/>
                  </a:lnTo>
                  <a:lnTo>
                    <a:pt x="486850" y="50764"/>
                  </a:lnTo>
                  <a:lnTo>
                    <a:pt x="522018" y="77288"/>
                  </a:lnTo>
                  <a:lnTo>
                    <a:pt x="553113" y="108369"/>
                  </a:lnTo>
                  <a:lnTo>
                    <a:pt x="579649" y="143519"/>
                  </a:lnTo>
                  <a:lnTo>
                    <a:pt x="601137" y="182253"/>
                  </a:lnTo>
                  <a:lnTo>
                    <a:pt x="617090" y="224080"/>
                  </a:lnTo>
                  <a:lnTo>
                    <a:pt x="627019" y="268515"/>
                  </a:lnTo>
                  <a:lnTo>
                    <a:pt x="630438" y="315069"/>
                  </a:lnTo>
                  <a:lnTo>
                    <a:pt x="627019" y="361623"/>
                  </a:lnTo>
                  <a:lnTo>
                    <a:pt x="617090" y="406058"/>
                  </a:lnTo>
                  <a:lnTo>
                    <a:pt x="601137" y="447886"/>
                  </a:lnTo>
                  <a:lnTo>
                    <a:pt x="579649" y="486619"/>
                  </a:lnTo>
                  <a:lnTo>
                    <a:pt x="553113" y="521770"/>
                  </a:lnTo>
                  <a:lnTo>
                    <a:pt x="522017" y="552851"/>
                  </a:lnTo>
                  <a:lnTo>
                    <a:pt x="486850" y="579374"/>
                  </a:lnTo>
                  <a:lnTo>
                    <a:pt x="448098" y="600852"/>
                  </a:lnTo>
                  <a:lnTo>
                    <a:pt x="406251" y="616798"/>
                  </a:lnTo>
                  <a:lnTo>
                    <a:pt x="361795" y="626722"/>
                  </a:lnTo>
                  <a:lnTo>
                    <a:pt x="315219" y="630139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44641" y="1784667"/>
              <a:ext cx="630555" cy="630555"/>
            </a:xfrm>
            <a:custGeom>
              <a:avLst/>
              <a:gdLst/>
              <a:ahLst/>
              <a:cxnLst/>
              <a:rect l="l" t="t" r="r" b="b"/>
              <a:pathLst>
                <a:path w="630554" h="630555">
                  <a:moveTo>
                    <a:pt x="315219" y="630265"/>
                  </a:moveTo>
                  <a:lnTo>
                    <a:pt x="268642" y="626849"/>
                  </a:lnTo>
                  <a:lnTo>
                    <a:pt x="224187" y="616924"/>
                  </a:lnTo>
                  <a:lnTo>
                    <a:pt x="182339" y="600979"/>
                  </a:lnTo>
                  <a:lnTo>
                    <a:pt x="143587" y="579500"/>
                  </a:lnTo>
                  <a:lnTo>
                    <a:pt x="108420" y="552977"/>
                  </a:lnTo>
                  <a:lnTo>
                    <a:pt x="77324" y="521896"/>
                  </a:lnTo>
                  <a:lnTo>
                    <a:pt x="50788" y="486745"/>
                  </a:lnTo>
                  <a:lnTo>
                    <a:pt x="29300" y="448012"/>
                  </a:lnTo>
                  <a:lnTo>
                    <a:pt x="13347" y="406184"/>
                  </a:lnTo>
                  <a:lnTo>
                    <a:pt x="3418" y="361750"/>
                  </a:lnTo>
                  <a:lnTo>
                    <a:pt x="0" y="315195"/>
                  </a:lnTo>
                  <a:lnTo>
                    <a:pt x="3418" y="268641"/>
                  </a:lnTo>
                  <a:lnTo>
                    <a:pt x="13347" y="224206"/>
                  </a:lnTo>
                  <a:lnTo>
                    <a:pt x="29300" y="182379"/>
                  </a:lnTo>
                  <a:lnTo>
                    <a:pt x="50788" y="143646"/>
                  </a:lnTo>
                  <a:lnTo>
                    <a:pt x="77324" y="108495"/>
                  </a:lnTo>
                  <a:lnTo>
                    <a:pt x="108420" y="77414"/>
                  </a:lnTo>
                  <a:lnTo>
                    <a:pt x="143587" y="50890"/>
                  </a:lnTo>
                  <a:lnTo>
                    <a:pt x="182339" y="29412"/>
                  </a:lnTo>
                  <a:lnTo>
                    <a:pt x="224187" y="13467"/>
                  </a:lnTo>
                  <a:lnTo>
                    <a:pt x="268642" y="3542"/>
                  </a:lnTo>
                  <a:lnTo>
                    <a:pt x="315219" y="126"/>
                  </a:lnTo>
                  <a:lnTo>
                    <a:pt x="330276" y="425"/>
                  </a:lnTo>
                  <a:lnTo>
                    <a:pt x="345240" y="1512"/>
                  </a:lnTo>
                  <a:lnTo>
                    <a:pt x="299048" y="7904"/>
                  </a:lnTo>
                  <a:lnTo>
                    <a:pt x="255705" y="21420"/>
                  </a:lnTo>
                  <a:lnTo>
                    <a:pt x="215902" y="41521"/>
                  </a:lnTo>
                  <a:lnTo>
                    <a:pt x="180327" y="67665"/>
                  </a:lnTo>
                  <a:lnTo>
                    <a:pt x="149673" y="99309"/>
                  </a:lnTo>
                  <a:lnTo>
                    <a:pt x="124629" y="135912"/>
                  </a:lnTo>
                  <a:lnTo>
                    <a:pt x="105885" y="176933"/>
                  </a:lnTo>
                  <a:lnTo>
                    <a:pt x="94133" y="221829"/>
                  </a:lnTo>
                  <a:lnTo>
                    <a:pt x="90062" y="270059"/>
                  </a:lnTo>
                  <a:lnTo>
                    <a:pt x="94415" y="318603"/>
                  </a:lnTo>
                  <a:lnTo>
                    <a:pt x="106966" y="364292"/>
                  </a:lnTo>
                  <a:lnTo>
                    <a:pt x="126951" y="406364"/>
                  </a:lnTo>
                  <a:lnTo>
                    <a:pt x="153607" y="444056"/>
                  </a:lnTo>
                  <a:lnTo>
                    <a:pt x="186171" y="476605"/>
                  </a:lnTo>
                  <a:lnTo>
                    <a:pt x="223881" y="503248"/>
                  </a:lnTo>
                  <a:lnTo>
                    <a:pt x="265972" y="523224"/>
                  </a:lnTo>
                  <a:lnTo>
                    <a:pt x="311683" y="535768"/>
                  </a:lnTo>
                  <a:lnTo>
                    <a:pt x="360250" y="540119"/>
                  </a:lnTo>
                  <a:lnTo>
                    <a:pt x="407141" y="536050"/>
                  </a:lnTo>
                  <a:lnTo>
                    <a:pt x="451335" y="524305"/>
                  </a:lnTo>
                  <a:lnTo>
                    <a:pt x="492162" y="505574"/>
                  </a:lnTo>
                  <a:lnTo>
                    <a:pt x="528953" y="480548"/>
                  </a:lnTo>
                  <a:lnTo>
                    <a:pt x="561038" y="449919"/>
                  </a:lnTo>
                  <a:lnTo>
                    <a:pt x="587747" y="414377"/>
                  </a:lnTo>
                  <a:lnTo>
                    <a:pt x="608411" y="374614"/>
                  </a:lnTo>
                  <a:lnTo>
                    <a:pt x="622360" y="331321"/>
                  </a:lnTo>
                  <a:lnTo>
                    <a:pt x="628924" y="285189"/>
                  </a:lnTo>
                  <a:lnTo>
                    <a:pt x="630012" y="300098"/>
                  </a:lnTo>
                  <a:lnTo>
                    <a:pt x="627019" y="361750"/>
                  </a:lnTo>
                  <a:lnTo>
                    <a:pt x="617090" y="406184"/>
                  </a:lnTo>
                  <a:lnTo>
                    <a:pt x="601137" y="448012"/>
                  </a:lnTo>
                  <a:lnTo>
                    <a:pt x="579649" y="486745"/>
                  </a:lnTo>
                  <a:lnTo>
                    <a:pt x="553113" y="521896"/>
                  </a:lnTo>
                  <a:lnTo>
                    <a:pt x="522017" y="552977"/>
                  </a:lnTo>
                  <a:lnTo>
                    <a:pt x="486850" y="579500"/>
                  </a:lnTo>
                  <a:lnTo>
                    <a:pt x="448098" y="600979"/>
                  </a:lnTo>
                  <a:lnTo>
                    <a:pt x="406251" y="616924"/>
                  </a:lnTo>
                  <a:lnTo>
                    <a:pt x="361795" y="626849"/>
                  </a:lnTo>
                  <a:lnTo>
                    <a:pt x="315219" y="630265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66932" y="2273734"/>
              <a:ext cx="360045" cy="54610"/>
            </a:xfrm>
            <a:custGeom>
              <a:avLst/>
              <a:gdLst/>
              <a:ahLst/>
              <a:cxnLst/>
              <a:rect l="l" t="t" r="r" b="b"/>
              <a:pathLst>
                <a:path w="360044" h="54610">
                  <a:moveTo>
                    <a:pt x="359883" y="54423"/>
                  </a:moveTo>
                  <a:lnTo>
                    <a:pt x="0" y="0"/>
                  </a:lnTo>
                  <a:lnTo>
                    <a:pt x="359883" y="544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473702" y="615812"/>
              <a:ext cx="1536700" cy="2095500"/>
            </a:xfrm>
            <a:custGeom>
              <a:avLst/>
              <a:gdLst/>
              <a:ahLst/>
              <a:cxnLst/>
              <a:rect l="l" t="t" r="r" b="b"/>
              <a:pathLst>
                <a:path w="1536700" h="2095500">
                  <a:moveTo>
                    <a:pt x="1536629" y="2095119"/>
                  </a:moveTo>
                  <a:lnTo>
                    <a:pt x="89970" y="2027375"/>
                  </a:lnTo>
                  <a:lnTo>
                    <a:pt x="0" y="0"/>
                  </a:lnTo>
                  <a:lnTo>
                    <a:pt x="1536629" y="286960"/>
                  </a:lnTo>
                  <a:lnTo>
                    <a:pt x="1536629" y="2095119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73702" y="615812"/>
              <a:ext cx="1781175" cy="1997710"/>
            </a:xfrm>
            <a:custGeom>
              <a:avLst/>
              <a:gdLst/>
              <a:ahLst/>
              <a:cxnLst/>
              <a:rect l="l" t="t" r="r" b="b"/>
              <a:pathLst>
                <a:path w="1781175" h="1997710">
                  <a:moveTo>
                    <a:pt x="1609973" y="1997118"/>
                  </a:moveTo>
                  <a:lnTo>
                    <a:pt x="156665" y="1997118"/>
                  </a:lnTo>
                  <a:lnTo>
                    <a:pt x="0" y="0"/>
                  </a:lnTo>
                  <a:lnTo>
                    <a:pt x="1125442" y="141196"/>
                  </a:lnTo>
                  <a:lnTo>
                    <a:pt x="1780984" y="0"/>
                  </a:lnTo>
                  <a:lnTo>
                    <a:pt x="1656716" y="998083"/>
                  </a:lnTo>
                  <a:lnTo>
                    <a:pt x="1609973" y="1997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732129" y="1009717"/>
              <a:ext cx="194945" cy="958215"/>
            </a:xfrm>
            <a:custGeom>
              <a:avLst/>
              <a:gdLst/>
              <a:ahLst/>
              <a:cxnLst/>
              <a:rect l="l" t="t" r="r" b="b"/>
              <a:pathLst>
                <a:path w="194944" h="958214">
                  <a:moveTo>
                    <a:pt x="79828" y="958027"/>
                  </a:moveTo>
                  <a:lnTo>
                    <a:pt x="35486" y="936512"/>
                  </a:lnTo>
                  <a:lnTo>
                    <a:pt x="12972" y="871174"/>
                  </a:lnTo>
                  <a:lnTo>
                    <a:pt x="4435" y="820398"/>
                  </a:lnTo>
                  <a:lnTo>
                    <a:pt x="431" y="769247"/>
                  </a:lnTo>
                  <a:lnTo>
                    <a:pt x="0" y="717806"/>
                  </a:lnTo>
                  <a:lnTo>
                    <a:pt x="2177" y="666160"/>
                  </a:lnTo>
                  <a:lnTo>
                    <a:pt x="6003" y="614394"/>
                  </a:lnTo>
                  <a:lnTo>
                    <a:pt x="10514" y="562592"/>
                  </a:lnTo>
                  <a:lnTo>
                    <a:pt x="14749" y="510839"/>
                  </a:lnTo>
                  <a:lnTo>
                    <a:pt x="18723" y="458973"/>
                  </a:lnTo>
                  <a:lnTo>
                    <a:pt x="23133" y="407253"/>
                  </a:lnTo>
                  <a:lnTo>
                    <a:pt x="27923" y="355649"/>
                  </a:lnTo>
                  <a:lnTo>
                    <a:pt x="33037" y="304132"/>
                  </a:lnTo>
                  <a:lnTo>
                    <a:pt x="38419" y="252673"/>
                  </a:lnTo>
                  <a:lnTo>
                    <a:pt x="44011" y="201241"/>
                  </a:lnTo>
                  <a:lnTo>
                    <a:pt x="61492" y="46811"/>
                  </a:lnTo>
                  <a:lnTo>
                    <a:pt x="78771" y="11845"/>
                  </a:lnTo>
                  <a:lnTo>
                    <a:pt x="110800" y="0"/>
                  </a:lnTo>
                  <a:lnTo>
                    <a:pt x="127346" y="2980"/>
                  </a:lnTo>
                  <a:lnTo>
                    <a:pt x="141891" y="11691"/>
                  </a:lnTo>
                  <a:lnTo>
                    <a:pt x="152766" y="26306"/>
                  </a:lnTo>
                  <a:lnTo>
                    <a:pt x="158208" y="46907"/>
                  </a:lnTo>
                  <a:lnTo>
                    <a:pt x="162424" y="92337"/>
                  </a:lnTo>
                  <a:lnTo>
                    <a:pt x="177060" y="237803"/>
                  </a:lnTo>
                  <a:lnTo>
                    <a:pt x="181829" y="288579"/>
                  </a:lnTo>
                  <a:lnTo>
                    <a:pt x="186158" y="340115"/>
                  </a:lnTo>
                  <a:lnTo>
                    <a:pt x="189814" y="392180"/>
                  </a:lnTo>
                  <a:lnTo>
                    <a:pt x="192565" y="444543"/>
                  </a:lnTo>
                  <a:lnTo>
                    <a:pt x="194180" y="496972"/>
                  </a:lnTo>
                  <a:lnTo>
                    <a:pt x="194427" y="549237"/>
                  </a:lnTo>
                  <a:lnTo>
                    <a:pt x="193075" y="601108"/>
                  </a:lnTo>
                  <a:lnTo>
                    <a:pt x="189891" y="652354"/>
                  </a:lnTo>
                  <a:lnTo>
                    <a:pt x="184644" y="702743"/>
                  </a:lnTo>
                  <a:lnTo>
                    <a:pt x="177102" y="752044"/>
                  </a:lnTo>
                  <a:lnTo>
                    <a:pt x="167034" y="800028"/>
                  </a:lnTo>
                  <a:lnTo>
                    <a:pt x="154207" y="846464"/>
                  </a:lnTo>
                  <a:lnTo>
                    <a:pt x="138390" y="891119"/>
                  </a:lnTo>
                  <a:lnTo>
                    <a:pt x="119351" y="933764"/>
                  </a:lnTo>
                  <a:lnTo>
                    <a:pt x="91308" y="956631"/>
                  </a:lnTo>
                  <a:lnTo>
                    <a:pt x="79828" y="958027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2250" y="2167171"/>
              <a:ext cx="179800" cy="18829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79697" y="952819"/>
              <a:ext cx="177165" cy="1040765"/>
            </a:xfrm>
            <a:custGeom>
              <a:avLst/>
              <a:gdLst/>
              <a:ahLst/>
              <a:cxnLst/>
              <a:rect l="l" t="t" r="r" b="b"/>
              <a:pathLst>
                <a:path w="177165" h="1040764">
                  <a:moveTo>
                    <a:pt x="84211" y="1040328"/>
                  </a:moveTo>
                  <a:lnTo>
                    <a:pt x="44023" y="1020419"/>
                  </a:lnTo>
                  <a:lnTo>
                    <a:pt x="20615" y="961256"/>
                  </a:lnTo>
                  <a:lnTo>
                    <a:pt x="9924" y="913938"/>
                  </a:lnTo>
                  <a:lnTo>
                    <a:pt x="3418" y="865465"/>
                  </a:lnTo>
                  <a:lnTo>
                    <a:pt x="357" y="816133"/>
                  </a:lnTo>
                  <a:lnTo>
                    <a:pt x="0" y="766236"/>
                  </a:lnTo>
                  <a:lnTo>
                    <a:pt x="1606" y="716071"/>
                  </a:lnTo>
                  <a:lnTo>
                    <a:pt x="4436" y="665933"/>
                  </a:lnTo>
                  <a:lnTo>
                    <a:pt x="7749" y="616118"/>
                  </a:lnTo>
                  <a:lnTo>
                    <a:pt x="10804" y="566923"/>
                  </a:lnTo>
                  <a:lnTo>
                    <a:pt x="12861" y="518642"/>
                  </a:lnTo>
                  <a:lnTo>
                    <a:pt x="13980" y="470055"/>
                  </a:lnTo>
                  <a:lnTo>
                    <a:pt x="14727" y="370649"/>
                  </a:lnTo>
                  <a:lnTo>
                    <a:pt x="15500" y="320418"/>
                  </a:lnTo>
                  <a:lnTo>
                    <a:pt x="17303" y="270227"/>
                  </a:lnTo>
                  <a:lnTo>
                    <a:pt x="20707" y="220370"/>
                  </a:lnTo>
                  <a:lnTo>
                    <a:pt x="26286" y="171141"/>
                  </a:lnTo>
                  <a:lnTo>
                    <a:pt x="34611" y="122833"/>
                  </a:lnTo>
                  <a:lnTo>
                    <a:pt x="46254" y="75742"/>
                  </a:lnTo>
                  <a:lnTo>
                    <a:pt x="61789" y="30161"/>
                  </a:lnTo>
                  <a:lnTo>
                    <a:pt x="91222" y="1943"/>
                  </a:lnTo>
                  <a:lnTo>
                    <a:pt x="103877" y="0"/>
                  </a:lnTo>
                  <a:lnTo>
                    <a:pt x="115923" y="1849"/>
                  </a:lnTo>
                  <a:lnTo>
                    <a:pt x="142924" y="30161"/>
                  </a:lnTo>
                  <a:lnTo>
                    <a:pt x="156050" y="75164"/>
                  </a:lnTo>
                  <a:lnTo>
                    <a:pt x="165539" y="121426"/>
                  </a:lnTo>
                  <a:lnTo>
                    <a:pt x="171876" y="168710"/>
                  </a:lnTo>
                  <a:lnTo>
                    <a:pt x="175547" y="216780"/>
                  </a:lnTo>
                  <a:lnTo>
                    <a:pt x="177036" y="265398"/>
                  </a:lnTo>
                  <a:lnTo>
                    <a:pt x="176830" y="314328"/>
                  </a:lnTo>
                  <a:lnTo>
                    <a:pt x="175413" y="363333"/>
                  </a:lnTo>
                  <a:lnTo>
                    <a:pt x="173270" y="412176"/>
                  </a:lnTo>
                  <a:lnTo>
                    <a:pt x="170887" y="460621"/>
                  </a:lnTo>
                  <a:lnTo>
                    <a:pt x="168749" y="508430"/>
                  </a:lnTo>
                  <a:lnTo>
                    <a:pt x="167341" y="555368"/>
                  </a:lnTo>
                  <a:lnTo>
                    <a:pt x="167194" y="607562"/>
                  </a:lnTo>
                  <a:lnTo>
                    <a:pt x="168122" y="712736"/>
                  </a:lnTo>
                  <a:lnTo>
                    <a:pt x="167433" y="765264"/>
                  </a:lnTo>
                  <a:lnTo>
                    <a:pt x="164800" y="817450"/>
                  </a:lnTo>
                  <a:lnTo>
                    <a:pt x="159339" y="869068"/>
                  </a:lnTo>
                  <a:lnTo>
                    <a:pt x="150170" y="919893"/>
                  </a:lnTo>
                  <a:lnTo>
                    <a:pt x="136410" y="969697"/>
                  </a:lnTo>
                  <a:lnTo>
                    <a:pt x="117178" y="1018254"/>
                  </a:lnTo>
                  <a:lnTo>
                    <a:pt x="93984" y="1039087"/>
                  </a:lnTo>
                  <a:lnTo>
                    <a:pt x="84211" y="1040328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5162" y="2207988"/>
              <a:ext cx="175602" cy="16593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846066" y="1026273"/>
              <a:ext cx="163195" cy="900430"/>
            </a:xfrm>
            <a:custGeom>
              <a:avLst/>
              <a:gdLst/>
              <a:ahLst/>
              <a:cxnLst/>
              <a:rect l="l" t="t" r="r" b="b"/>
              <a:pathLst>
                <a:path w="163194" h="900430">
                  <a:moveTo>
                    <a:pt x="80909" y="900083"/>
                  </a:moveTo>
                  <a:lnTo>
                    <a:pt x="34937" y="877082"/>
                  </a:lnTo>
                  <a:lnTo>
                    <a:pt x="13929" y="808640"/>
                  </a:lnTo>
                  <a:lnTo>
                    <a:pt x="5951" y="757369"/>
                  </a:lnTo>
                  <a:lnTo>
                    <a:pt x="1591" y="705555"/>
                  </a:lnTo>
                  <a:lnTo>
                    <a:pt x="0" y="653392"/>
                  </a:lnTo>
                  <a:lnTo>
                    <a:pt x="328" y="601078"/>
                  </a:lnTo>
                  <a:lnTo>
                    <a:pt x="1726" y="548809"/>
                  </a:lnTo>
                  <a:lnTo>
                    <a:pt x="3345" y="496780"/>
                  </a:lnTo>
                  <a:lnTo>
                    <a:pt x="4334" y="445189"/>
                  </a:lnTo>
                  <a:lnTo>
                    <a:pt x="4149" y="393554"/>
                  </a:lnTo>
                  <a:lnTo>
                    <a:pt x="3389" y="341442"/>
                  </a:lnTo>
                  <a:lnTo>
                    <a:pt x="2920" y="289113"/>
                  </a:lnTo>
                  <a:lnTo>
                    <a:pt x="3610" y="236830"/>
                  </a:lnTo>
                  <a:lnTo>
                    <a:pt x="6326" y="184855"/>
                  </a:lnTo>
                  <a:lnTo>
                    <a:pt x="11936" y="133449"/>
                  </a:lnTo>
                  <a:lnTo>
                    <a:pt x="21307" y="82876"/>
                  </a:lnTo>
                  <a:lnTo>
                    <a:pt x="35306" y="33396"/>
                  </a:lnTo>
                  <a:lnTo>
                    <a:pt x="66876" y="2087"/>
                  </a:lnTo>
                  <a:lnTo>
                    <a:pt x="80909" y="0"/>
                  </a:lnTo>
                  <a:lnTo>
                    <a:pt x="94822" y="2087"/>
                  </a:lnTo>
                  <a:lnTo>
                    <a:pt x="126512" y="33396"/>
                  </a:lnTo>
                  <a:lnTo>
                    <a:pt x="140511" y="82876"/>
                  </a:lnTo>
                  <a:lnTo>
                    <a:pt x="149882" y="133449"/>
                  </a:lnTo>
                  <a:lnTo>
                    <a:pt x="155492" y="184855"/>
                  </a:lnTo>
                  <a:lnTo>
                    <a:pt x="158208" y="236830"/>
                  </a:lnTo>
                  <a:lnTo>
                    <a:pt x="158899" y="289113"/>
                  </a:lnTo>
                  <a:lnTo>
                    <a:pt x="158430" y="341442"/>
                  </a:lnTo>
                  <a:lnTo>
                    <a:pt x="157669" y="393554"/>
                  </a:lnTo>
                  <a:lnTo>
                    <a:pt x="157484" y="445189"/>
                  </a:lnTo>
                  <a:lnTo>
                    <a:pt x="158847" y="496784"/>
                  </a:lnTo>
                  <a:lnTo>
                    <a:pt x="160731" y="548822"/>
                  </a:lnTo>
                  <a:lnTo>
                    <a:pt x="162282" y="601103"/>
                  </a:lnTo>
                  <a:lnTo>
                    <a:pt x="162650" y="653428"/>
                  </a:lnTo>
                  <a:lnTo>
                    <a:pt x="160983" y="705596"/>
                  </a:lnTo>
                  <a:lnTo>
                    <a:pt x="156429" y="757409"/>
                  </a:lnTo>
                  <a:lnTo>
                    <a:pt x="148136" y="808667"/>
                  </a:lnTo>
                  <a:lnTo>
                    <a:pt x="135253" y="859170"/>
                  </a:lnTo>
                  <a:lnTo>
                    <a:pt x="98191" y="897543"/>
                  </a:lnTo>
                  <a:lnTo>
                    <a:pt x="80909" y="900083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36327" y="2145477"/>
              <a:ext cx="194513" cy="2032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423" y="1900539"/>
              <a:ext cx="12458699" cy="658974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367647" y="0"/>
            <a:ext cx="5531485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0" spc="-5" dirty="0"/>
              <a:t>Result</a:t>
            </a:r>
            <a:r>
              <a:rPr sz="13000" dirty="0"/>
              <a:t>s</a:t>
            </a:r>
            <a:endParaRPr sz="1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793" y="513070"/>
            <a:ext cx="17478375" cy="9634220"/>
            <a:chOff x="234793" y="513070"/>
            <a:chExt cx="17478375" cy="9634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881" y="2991923"/>
              <a:ext cx="168990" cy="1672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65658" y="2768833"/>
              <a:ext cx="309880" cy="306705"/>
            </a:xfrm>
            <a:custGeom>
              <a:avLst/>
              <a:gdLst/>
              <a:ahLst/>
              <a:cxnLst/>
              <a:rect l="l" t="t" r="r" b="b"/>
              <a:pathLst>
                <a:path w="309879" h="306705">
                  <a:moveTo>
                    <a:pt x="23776" y="306345"/>
                  </a:moveTo>
                  <a:lnTo>
                    <a:pt x="14026" y="306345"/>
                  </a:lnTo>
                  <a:lnTo>
                    <a:pt x="9152" y="304548"/>
                  </a:lnTo>
                  <a:lnTo>
                    <a:pt x="5519" y="300858"/>
                  </a:lnTo>
                  <a:lnTo>
                    <a:pt x="1379" y="294685"/>
                  </a:lnTo>
                  <a:lnTo>
                    <a:pt x="0" y="287660"/>
                  </a:lnTo>
                  <a:lnTo>
                    <a:pt x="1379" y="280635"/>
                  </a:lnTo>
                  <a:lnTo>
                    <a:pt x="5519" y="274462"/>
                  </a:lnTo>
                  <a:lnTo>
                    <a:pt x="280894" y="1797"/>
                  </a:lnTo>
                  <a:lnTo>
                    <a:pt x="285673" y="0"/>
                  </a:lnTo>
                  <a:lnTo>
                    <a:pt x="290548" y="0"/>
                  </a:lnTo>
                  <a:lnTo>
                    <a:pt x="295327" y="0"/>
                  </a:lnTo>
                  <a:lnTo>
                    <a:pt x="300202" y="1892"/>
                  </a:lnTo>
                  <a:lnTo>
                    <a:pt x="303834" y="5487"/>
                  </a:lnTo>
                  <a:lnTo>
                    <a:pt x="307974" y="11660"/>
                  </a:lnTo>
                  <a:lnTo>
                    <a:pt x="309354" y="18685"/>
                  </a:lnTo>
                  <a:lnTo>
                    <a:pt x="307974" y="25710"/>
                  </a:lnTo>
                  <a:lnTo>
                    <a:pt x="303834" y="31883"/>
                  </a:lnTo>
                  <a:lnTo>
                    <a:pt x="28555" y="304548"/>
                  </a:lnTo>
                  <a:lnTo>
                    <a:pt x="23776" y="30634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6711" y="2540162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87028" y="4800"/>
                  </a:lnTo>
                  <a:lnTo>
                    <a:pt x="331886" y="18568"/>
                  </a:lnTo>
                  <a:lnTo>
                    <a:pt x="372477" y="40357"/>
                  </a:lnTo>
                  <a:lnTo>
                    <a:pt x="407841" y="69218"/>
                  </a:lnTo>
                  <a:lnTo>
                    <a:pt x="437016" y="104204"/>
                  </a:lnTo>
                  <a:lnTo>
                    <a:pt x="459045" y="144366"/>
                  </a:lnTo>
                  <a:lnTo>
                    <a:pt x="472966" y="188757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6711" y="2540162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46604" y="0"/>
                  </a:lnTo>
                  <a:lnTo>
                    <a:pt x="261706" y="1135"/>
                  </a:lnTo>
                  <a:lnTo>
                    <a:pt x="217076" y="8296"/>
                  </a:lnTo>
                  <a:lnTo>
                    <a:pt x="176263" y="24095"/>
                  </a:lnTo>
                  <a:lnTo>
                    <a:pt x="140376" y="47674"/>
                  </a:lnTo>
                  <a:lnTo>
                    <a:pt x="110529" y="78170"/>
                  </a:lnTo>
                  <a:lnTo>
                    <a:pt x="87833" y="114723"/>
                  </a:lnTo>
                  <a:lnTo>
                    <a:pt x="73399" y="156473"/>
                  </a:lnTo>
                  <a:lnTo>
                    <a:pt x="68341" y="202559"/>
                  </a:lnTo>
                  <a:lnTo>
                    <a:pt x="73749" y="249025"/>
                  </a:lnTo>
                  <a:lnTo>
                    <a:pt x="89151" y="291681"/>
                  </a:lnTo>
                  <a:lnTo>
                    <a:pt x="113320" y="329308"/>
                  </a:lnTo>
                  <a:lnTo>
                    <a:pt x="145026" y="360692"/>
                  </a:lnTo>
                  <a:lnTo>
                    <a:pt x="183041" y="384614"/>
                  </a:lnTo>
                  <a:lnTo>
                    <a:pt x="226135" y="399860"/>
                  </a:lnTo>
                  <a:lnTo>
                    <a:pt x="273080" y="405212"/>
                  </a:lnTo>
                  <a:lnTo>
                    <a:pt x="318412" y="400206"/>
                  </a:lnTo>
                  <a:lnTo>
                    <a:pt x="360125" y="385922"/>
                  </a:lnTo>
                  <a:lnTo>
                    <a:pt x="397142" y="363462"/>
                  </a:lnTo>
                  <a:lnTo>
                    <a:pt x="428383" y="333929"/>
                  </a:lnTo>
                  <a:lnTo>
                    <a:pt x="452771" y="298425"/>
                  </a:lnTo>
                  <a:lnTo>
                    <a:pt x="469227" y="258052"/>
                  </a:lnTo>
                  <a:lnTo>
                    <a:pt x="476672" y="213912"/>
                  </a:lnTo>
                  <a:lnTo>
                    <a:pt x="477341" y="221291"/>
                  </a:lnTo>
                  <a:lnTo>
                    <a:pt x="477819" y="228860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1475" y="3163438"/>
              <a:ext cx="14411324" cy="51053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09503" y="711598"/>
            <a:ext cx="94138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8760" algn="l"/>
                <a:tab pos="6337300" algn="l"/>
              </a:tabLst>
            </a:pPr>
            <a:r>
              <a:rPr spc="-5" dirty="0"/>
              <a:t>Cases	</a:t>
            </a:r>
            <a:r>
              <a:rPr spc="-5" dirty="0">
                <a:solidFill>
                  <a:srgbClr val="000000"/>
                </a:solidFill>
              </a:rPr>
              <a:t>reported	by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5" dirty="0"/>
              <a:t>Year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793" y="513070"/>
            <a:ext cx="17478375" cy="9634220"/>
            <a:chOff x="234793" y="513070"/>
            <a:chExt cx="17478375" cy="9634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747" y="3303561"/>
              <a:ext cx="168990" cy="1672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63524" y="3080471"/>
              <a:ext cx="309880" cy="306705"/>
            </a:xfrm>
            <a:custGeom>
              <a:avLst/>
              <a:gdLst/>
              <a:ahLst/>
              <a:cxnLst/>
              <a:rect l="l" t="t" r="r" b="b"/>
              <a:pathLst>
                <a:path w="309880" h="306704">
                  <a:moveTo>
                    <a:pt x="23776" y="306345"/>
                  </a:moveTo>
                  <a:lnTo>
                    <a:pt x="14026" y="306345"/>
                  </a:lnTo>
                  <a:lnTo>
                    <a:pt x="9152" y="304548"/>
                  </a:lnTo>
                  <a:lnTo>
                    <a:pt x="5519" y="300858"/>
                  </a:lnTo>
                  <a:lnTo>
                    <a:pt x="1379" y="294685"/>
                  </a:lnTo>
                  <a:lnTo>
                    <a:pt x="0" y="287660"/>
                  </a:lnTo>
                  <a:lnTo>
                    <a:pt x="1379" y="280635"/>
                  </a:lnTo>
                  <a:lnTo>
                    <a:pt x="5519" y="274462"/>
                  </a:lnTo>
                  <a:lnTo>
                    <a:pt x="280894" y="1797"/>
                  </a:lnTo>
                  <a:lnTo>
                    <a:pt x="285673" y="0"/>
                  </a:lnTo>
                  <a:lnTo>
                    <a:pt x="290548" y="0"/>
                  </a:lnTo>
                  <a:lnTo>
                    <a:pt x="295327" y="0"/>
                  </a:lnTo>
                  <a:lnTo>
                    <a:pt x="300202" y="1892"/>
                  </a:lnTo>
                  <a:lnTo>
                    <a:pt x="303834" y="5487"/>
                  </a:lnTo>
                  <a:lnTo>
                    <a:pt x="307974" y="11660"/>
                  </a:lnTo>
                  <a:lnTo>
                    <a:pt x="309354" y="18685"/>
                  </a:lnTo>
                  <a:lnTo>
                    <a:pt x="307974" y="25710"/>
                  </a:lnTo>
                  <a:lnTo>
                    <a:pt x="303834" y="31883"/>
                  </a:lnTo>
                  <a:lnTo>
                    <a:pt x="28555" y="304548"/>
                  </a:lnTo>
                  <a:lnTo>
                    <a:pt x="23776" y="30634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4577" y="2851800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5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87028" y="4800"/>
                  </a:lnTo>
                  <a:lnTo>
                    <a:pt x="331886" y="18568"/>
                  </a:lnTo>
                  <a:lnTo>
                    <a:pt x="372477" y="40357"/>
                  </a:lnTo>
                  <a:lnTo>
                    <a:pt x="407841" y="69218"/>
                  </a:lnTo>
                  <a:lnTo>
                    <a:pt x="437016" y="104204"/>
                  </a:lnTo>
                  <a:lnTo>
                    <a:pt x="459045" y="144366"/>
                  </a:lnTo>
                  <a:lnTo>
                    <a:pt x="472966" y="188757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4577" y="2851800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5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46604" y="0"/>
                  </a:lnTo>
                  <a:lnTo>
                    <a:pt x="261706" y="1135"/>
                  </a:lnTo>
                  <a:lnTo>
                    <a:pt x="217076" y="8296"/>
                  </a:lnTo>
                  <a:lnTo>
                    <a:pt x="176263" y="24095"/>
                  </a:lnTo>
                  <a:lnTo>
                    <a:pt x="140376" y="47674"/>
                  </a:lnTo>
                  <a:lnTo>
                    <a:pt x="110529" y="78170"/>
                  </a:lnTo>
                  <a:lnTo>
                    <a:pt x="87833" y="114723"/>
                  </a:lnTo>
                  <a:lnTo>
                    <a:pt x="73399" y="156473"/>
                  </a:lnTo>
                  <a:lnTo>
                    <a:pt x="68341" y="202559"/>
                  </a:lnTo>
                  <a:lnTo>
                    <a:pt x="73749" y="249025"/>
                  </a:lnTo>
                  <a:lnTo>
                    <a:pt x="89151" y="291681"/>
                  </a:lnTo>
                  <a:lnTo>
                    <a:pt x="113320" y="329308"/>
                  </a:lnTo>
                  <a:lnTo>
                    <a:pt x="145026" y="360692"/>
                  </a:lnTo>
                  <a:lnTo>
                    <a:pt x="183041" y="384614"/>
                  </a:lnTo>
                  <a:lnTo>
                    <a:pt x="226135" y="399860"/>
                  </a:lnTo>
                  <a:lnTo>
                    <a:pt x="273080" y="405212"/>
                  </a:lnTo>
                  <a:lnTo>
                    <a:pt x="318412" y="400206"/>
                  </a:lnTo>
                  <a:lnTo>
                    <a:pt x="360125" y="385922"/>
                  </a:lnTo>
                  <a:lnTo>
                    <a:pt x="397142" y="363462"/>
                  </a:lnTo>
                  <a:lnTo>
                    <a:pt x="428383" y="333929"/>
                  </a:lnTo>
                  <a:lnTo>
                    <a:pt x="452771" y="298425"/>
                  </a:lnTo>
                  <a:lnTo>
                    <a:pt x="469227" y="258052"/>
                  </a:lnTo>
                  <a:lnTo>
                    <a:pt x="476672" y="213912"/>
                  </a:lnTo>
                  <a:lnTo>
                    <a:pt x="477341" y="221291"/>
                  </a:lnTo>
                  <a:lnTo>
                    <a:pt x="477819" y="228860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5684" y="3398886"/>
              <a:ext cx="168990" cy="1672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155460" y="3175797"/>
              <a:ext cx="309880" cy="306705"/>
            </a:xfrm>
            <a:custGeom>
              <a:avLst/>
              <a:gdLst/>
              <a:ahLst/>
              <a:cxnLst/>
              <a:rect l="l" t="t" r="r" b="b"/>
              <a:pathLst>
                <a:path w="309880" h="306704">
                  <a:moveTo>
                    <a:pt x="23776" y="306345"/>
                  </a:moveTo>
                  <a:lnTo>
                    <a:pt x="14026" y="306345"/>
                  </a:lnTo>
                  <a:lnTo>
                    <a:pt x="9152" y="304548"/>
                  </a:lnTo>
                  <a:lnTo>
                    <a:pt x="5519" y="300858"/>
                  </a:lnTo>
                  <a:lnTo>
                    <a:pt x="1379" y="294685"/>
                  </a:lnTo>
                  <a:lnTo>
                    <a:pt x="0" y="287660"/>
                  </a:lnTo>
                  <a:lnTo>
                    <a:pt x="1379" y="280635"/>
                  </a:lnTo>
                  <a:lnTo>
                    <a:pt x="5519" y="274462"/>
                  </a:lnTo>
                  <a:lnTo>
                    <a:pt x="280894" y="1797"/>
                  </a:lnTo>
                  <a:lnTo>
                    <a:pt x="285673" y="0"/>
                  </a:lnTo>
                  <a:lnTo>
                    <a:pt x="290548" y="0"/>
                  </a:lnTo>
                  <a:lnTo>
                    <a:pt x="295327" y="0"/>
                  </a:lnTo>
                  <a:lnTo>
                    <a:pt x="300202" y="1892"/>
                  </a:lnTo>
                  <a:lnTo>
                    <a:pt x="303834" y="5487"/>
                  </a:lnTo>
                  <a:lnTo>
                    <a:pt x="307974" y="11660"/>
                  </a:lnTo>
                  <a:lnTo>
                    <a:pt x="309354" y="18685"/>
                  </a:lnTo>
                  <a:lnTo>
                    <a:pt x="307974" y="25710"/>
                  </a:lnTo>
                  <a:lnTo>
                    <a:pt x="303834" y="31883"/>
                  </a:lnTo>
                  <a:lnTo>
                    <a:pt x="28555" y="304548"/>
                  </a:lnTo>
                  <a:lnTo>
                    <a:pt x="23776" y="30634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6514" y="2947125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5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87028" y="4800"/>
                  </a:lnTo>
                  <a:lnTo>
                    <a:pt x="331886" y="18568"/>
                  </a:lnTo>
                  <a:lnTo>
                    <a:pt x="372477" y="40357"/>
                  </a:lnTo>
                  <a:lnTo>
                    <a:pt x="407841" y="69218"/>
                  </a:lnTo>
                  <a:lnTo>
                    <a:pt x="437016" y="104204"/>
                  </a:lnTo>
                  <a:lnTo>
                    <a:pt x="459045" y="144366"/>
                  </a:lnTo>
                  <a:lnTo>
                    <a:pt x="472966" y="188757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16514" y="2947125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5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46604" y="0"/>
                  </a:lnTo>
                  <a:lnTo>
                    <a:pt x="261706" y="1135"/>
                  </a:lnTo>
                  <a:lnTo>
                    <a:pt x="217076" y="8296"/>
                  </a:lnTo>
                  <a:lnTo>
                    <a:pt x="176263" y="24095"/>
                  </a:lnTo>
                  <a:lnTo>
                    <a:pt x="140376" y="47674"/>
                  </a:lnTo>
                  <a:lnTo>
                    <a:pt x="110529" y="78170"/>
                  </a:lnTo>
                  <a:lnTo>
                    <a:pt x="87833" y="114723"/>
                  </a:lnTo>
                  <a:lnTo>
                    <a:pt x="73399" y="156473"/>
                  </a:lnTo>
                  <a:lnTo>
                    <a:pt x="68341" y="202559"/>
                  </a:lnTo>
                  <a:lnTo>
                    <a:pt x="73749" y="249025"/>
                  </a:lnTo>
                  <a:lnTo>
                    <a:pt x="89151" y="291681"/>
                  </a:lnTo>
                  <a:lnTo>
                    <a:pt x="113320" y="329308"/>
                  </a:lnTo>
                  <a:lnTo>
                    <a:pt x="145026" y="360692"/>
                  </a:lnTo>
                  <a:lnTo>
                    <a:pt x="183041" y="384614"/>
                  </a:lnTo>
                  <a:lnTo>
                    <a:pt x="226135" y="399860"/>
                  </a:lnTo>
                  <a:lnTo>
                    <a:pt x="273080" y="405212"/>
                  </a:lnTo>
                  <a:lnTo>
                    <a:pt x="318412" y="400206"/>
                  </a:lnTo>
                  <a:lnTo>
                    <a:pt x="360125" y="385922"/>
                  </a:lnTo>
                  <a:lnTo>
                    <a:pt x="397142" y="363462"/>
                  </a:lnTo>
                  <a:lnTo>
                    <a:pt x="428383" y="333929"/>
                  </a:lnTo>
                  <a:lnTo>
                    <a:pt x="452771" y="298425"/>
                  </a:lnTo>
                  <a:lnTo>
                    <a:pt x="469227" y="258052"/>
                  </a:lnTo>
                  <a:lnTo>
                    <a:pt x="476672" y="213912"/>
                  </a:lnTo>
                  <a:lnTo>
                    <a:pt x="477341" y="221291"/>
                  </a:lnTo>
                  <a:lnTo>
                    <a:pt x="477819" y="228860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175" y="2851800"/>
              <a:ext cx="12211049" cy="569594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4425" algn="l"/>
                <a:tab pos="9398635" algn="l"/>
              </a:tabLst>
            </a:pPr>
            <a:r>
              <a:rPr spc="-5" dirty="0"/>
              <a:t>Rape	Victims</a:t>
            </a:r>
            <a:r>
              <a:rPr spc="20" dirty="0"/>
              <a:t> </a:t>
            </a:r>
            <a:r>
              <a:rPr spc="-5" dirty="0">
                <a:solidFill>
                  <a:srgbClr val="000000"/>
                </a:solidFill>
              </a:rPr>
              <a:t>classified	by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5" dirty="0"/>
              <a:t>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DEB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634" y="0"/>
              <a:ext cx="6491365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101" y="457269"/>
              <a:ext cx="11706225" cy="92963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241696"/>
              <a:ext cx="7722870" cy="438784"/>
            </a:xfrm>
            <a:custGeom>
              <a:avLst/>
              <a:gdLst/>
              <a:ahLst/>
              <a:cxnLst/>
              <a:rect l="l" t="t" r="r" b="b"/>
              <a:pathLst>
                <a:path w="7722870" h="438785">
                  <a:moveTo>
                    <a:pt x="7722305" y="438285"/>
                  </a:moveTo>
                  <a:lnTo>
                    <a:pt x="847867" y="272891"/>
                  </a:lnTo>
                  <a:lnTo>
                    <a:pt x="0" y="81025"/>
                  </a:lnTo>
                  <a:lnTo>
                    <a:pt x="0" y="0"/>
                  </a:lnTo>
                  <a:lnTo>
                    <a:pt x="6980361" y="48139"/>
                  </a:lnTo>
                  <a:lnTo>
                    <a:pt x="7722305" y="438224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811219"/>
              <a:ext cx="1800225" cy="2427605"/>
            </a:xfrm>
            <a:custGeom>
              <a:avLst/>
              <a:gdLst/>
              <a:ahLst/>
              <a:cxnLst/>
              <a:rect l="l" t="t" r="r" b="b"/>
              <a:pathLst>
                <a:path w="1800225" h="2427604">
                  <a:moveTo>
                    <a:pt x="0" y="2427537"/>
                  </a:moveTo>
                  <a:lnTo>
                    <a:pt x="0" y="0"/>
                  </a:lnTo>
                  <a:lnTo>
                    <a:pt x="1799909" y="2419354"/>
                  </a:lnTo>
                  <a:lnTo>
                    <a:pt x="0" y="242753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750391"/>
              <a:ext cx="7033259" cy="2712085"/>
            </a:xfrm>
            <a:custGeom>
              <a:avLst/>
              <a:gdLst/>
              <a:ahLst/>
              <a:cxnLst/>
              <a:rect l="l" t="t" r="r" b="b"/>
              <a:pathLst>
                <a:path w="7033259" h="2712085">
                  <a:moveTo>
                    <a:pt x="739544" y="2711891"/>
                  </a:moveTo>
                  <a:lnTo>
                    <a:pt x="0" y="115420"/>
                  </a:lnTo>
                  <a:lnTo>
                    <a:pt x="0" y="26847"/>
                  </a:lnTo>
                  <a:lnTo>
                    <a:pt x="5877124" y="0"/>
                  </a:lnTo>
                  <a:lnTo>
                    <a:pt x="7033236" y="2683213"/>
                  </a:lnTo>
                  <a:lnTo>
                    <a:pt x="739544" y="2711891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26218" y="2927535"/>
            <a:ext cx="46869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dirty="0">
                <a:solidFill>
                  <a:srgbClr val="4B453F"/>
                </a:solidFill>
                <a:latin typeface="Arial MT"/>
                <a:cs typeface="Arial MT"/>
              </a:rPr>
              <a:t>14,216</a:t>
            </a:r>
            <a:endParaRPr sz="1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7116" y="5667806"/>
            <a:ext cx="4929505" cy="655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100" spc="10" dirty="0">
                <a:latin typeface="Arial MT"/>
                <a:cs typeface="Arial MT"/>
              </a:rPr>
              <a:t>Total</a:t>
            </a:r>
            <a:r>
              <a:rPr sz="4100" spc="-20" dirty="0">
                <a:latin typeface="Arial MT"/>
                <a:cs typeface="Arial MT"/>
              </a:rPr>
              <a:t> </a:t>
            </a:r>
            <a:r>
              <a:rPr sz="4100" spc="15" dirty="0">
                <a:solidFill>
                  <a:srgbClr val="C2262D"/>
                </a:solidFill>
                <a:latin typeface="Arial MT"/>
                <a:cs typeface="Arial MT"/>
              </a:rPr>
              <a:t>Cases</a:t>
            </a:r>
            <a:r>
              <a:rPr sz="4100" spc="-10" dirty="0">
                <a:solidFill>
                  <a:srgbClr val="C2262D"/>
                </a:solidFill>
                <a:latin typeface="Arial MT"/>
                <a:cs typeface="Arial MT"/>
              </a:rPr>
              <a:t> </a:t>
            </a:r>
            <a:r>
              <a:rPr sz="4100" spc="15" dirty="0">
                <a:latin typeface="Arial MT"/>
                <a:cs typeface="Arial MT"/>
              </a:rPr>
              <a:t>reported</a:t>
            </a:r>
            <a:endParaRPr sz="4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7829"/>
            <a:ext cx="1473835" cy="3910329"/>
            <a:chOff x="0" y="777829"/>
            <a:chExt cx="1473835" cy="3910329"/>
          </a:xfrm>
        </p:grpSpPr>
        <p:sp>
          <p:nvSpPr>
            <p:cNvPr id="3" name="object 3"/>
            <p:cNvSpPr/>
            <p:nvPr/>
          </p:nvSpPr>
          <p:spPr>
            <a:xfrm>
              <a:off x="0" y="1005676"/>
              <a:ext cx="1432560" cy="3682365"/>
            </a:xfrm>
            <a:custGeom>
              <a:avLst/>
              <a:gdLst/>
              <a:ahLst/>
              <a:cxnLst/>
              <a:rect l="l" t="t" r="r" b="b"/>
              <a:pathLst>
                <a:path w="1432560" h="3682365">
                  <a:moveTo>
                    <a:pt x="401227" y="3682353"/>
                  </a:moveTo>
                  <a:lnTo>
                    <a:pt x="0" y="3606020"/>
                  </a:lnTo>
                  <a:lnTo>
                    <a:pt x="0" y="0"/>
                  </a:lnTo>
                  <a:lnTo>
                    <a:pt x="1432228" y="352433"/>
                  </a:lnTo>
                  <a:lnTo>
                    <a:pt x="1227228" y="2846849"/>
                  </a:lnTo>
                  <a:lnTo>
                    <a:pt x="401227" y="368235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77829"/>
              <a:ext cx="1473835" cy="3843020"/>
            </a:xfrm>
            <a:custGeom>
              <a:avLst/>
              <a:gdLst/>
              <a:ahLst/>
              <a:cxnLst/>
              <a:rect l="l" t="t" r="r" b="b"/>
              <a:pathLst>
                <a:path w="1473835" h="3843020">
                  <a:moveTo>
                    <a:pt x="388082" y="3842560"/>
                  </a:moveTo>
                  <a:lnTo>
                    <a:pt x="0" y="3765925"/>
                  </a:lnTo>
                  <a:lnTo>
                    <a:pt x="0" y="0"/>
                  </a:lnTo>
                  <a:lnTo>
                    <a:pt x="1473380" y="261988"/>
                  </a:lnTo>
                  <a:lnTo>
                    <a:pt x="1108248" y="3058596"/>
                  </a:lnTo>
                  <a:lnTo>
                    <a:pt x="447810" y="3104134"/>
                  </a:lnTo>
                  <a:lnTo>
                    <a:pt x="388082" y="3842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4062" y="3849013"/>
              <a:ext cx="689610" cy="771525"/>
            </a:xfrm>
            <a:custGeom>
              <a:avLst/>
              <a:gdLst/>
              <a:ahLst/>
              <a:cxnLst/>
              <a:rect l="l" t="t" r="r" b="b"/>
              <a:pathLst>
                <a:path w="689610" h="771525">
                  <a:moveTo>
                    <a:pt x="84019" y="771471"/>
                  </a:moveTo>
                  <a:lnTo>
                    <a:pt x="0" y="754132"/>
                  </a:lnTo>
                  <a:lnTo>
                    <a:pt x="55536" y="95541"/>
                  </a:lnTo>
                  <a:lnTo>
                    <a:pt x="689313" y="0"/>
                  </a:lnTo>
                  <a:lnTo>
                    <a:pt x="84019" y="771471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8081" y="3837377"/>
              <a:ext cx="727075" cy="783590"/>
            </a:xfrm>
            <a:custGeom>
              <a:avLst/>
              <a:gdLst/>
              <a:ahLst/>
              <a:cxnLst/>
              <a:rect l="l" t="t" r="r" b="b"/>
              <a:pathLst>
                <a:path w="727075" h="783589">
                  <a:moveTo>
                    <a:pt x="0" y="783107"/>
                  </a:moveTo>
                  <a:lnTo>
                    <a:pt x="59728" y="44680"/>
                  </a:lnTo>
                  <a:lnTo>
                    <a:pt x="726454" y="0"/>
                  </a:lnTo>
                  <a:lnTo>
                    <a:pt x="0" y="783107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119136"/>
              <a:ext cx="1235710" cy="2887345"/>
            </a:xfrm>
            <a:custGeom>
              <a:avLst/>
              <a:gdLst/>
              <a:ahLst/>
              <a:cxnLst/>
              <a:rect l="l" t="t" r="r" b="b"/>
              <a:pathLst>
                <a:path w="1235710" h="2887345">
                  <a:moveTo>
                    <a:pt x="36664" y="2783509"/>
                  </a:moveTo>
                  <a:lnTo>
                    <a:pt x="0" y="2776766"/>
                  </a:lnTo>
                  <a:lnTo>
                    <a:pt x="0" y="2883890"/>
                  </a:lnTo>
                  <a:lnTo>
                    <a:pt x="17983" y="2887256"/>
                  </a:lnTo>
                  <a:lnTo>
                    <a:pt x="36664" y="2783509"/>
                  </a:lnTo>
                  <a:close/>
                </a:path>
                <a:path w="1235710" h="2887345">
                  <a:moveTo>
                    <a:pt x="53619" y="2438730"/>
                  </a:moveTo>
                  <a:lnTo>
                    <a:pt x="0" y="2428773"/>
                  </a:lnTo>
                  <a:lnTo>
                    <a:pt x="0" y="2535986"/>
                  </a:lnTo>
                  <a:lnTo>
                    <a:pt x="34950" y="2542476"/>
                  </a:lnTo>
                  <a:lnTo>
                    <a:pt x="53619" y="2438730"/>
                  </a:lnTo>
                  <a:close/>
                </a:path>
                <a:path w="1235710" h="2887345">
                  <a:moveTo>
                    <a:pt x="147548" y="1415453"/>
                  </a:moveTo>
                  <a:lnTo>
                    <a:pt x="0" y="1388059"/>
                  </a:lnTo>
                  <a:lnTo>
                    <a:pt x="0" y="1493685"/>
                  </a:lnTo>
                  <a:lnTo>
                    <a:pt x="127152" y="1517294"/>
                  </a:lnTo>
                  <a:lnTo>
                    <a:pt x="147548" y="1415453"/>
                  </a:lnTo>
                  <a:close/>
                </a:path>
                <a:path w="1235710" h="2887345">
                  <a:moveTo>
                    <a:pt x="356539" y="761720"/>
                  </a:moveTo>
                  <a:lnTo>
                    <a:pt x="0" y="695617"/>
                  </a:lnTo>
                  <a:lnTo>
                    <a:pt x="0" y="801192"/>
                  </a:lnTo>
                  <a:lnTo>
                    <a:pt x="338061" y="863841"/>
                  </a:lnTo>
                  <a:lnTo>
                    <a:pt x="356539" y="761720"/>
                  </a:lnTo>
                  <a:close/>
                </a:path>
                <a:path w="1235710" h="2887345">
                  <a:moveTo>
                    <a:pt x="463804" y="85979"/>
                  </a:moveTo>
                  <a:lnTo>
                    <a:pt x="0" y="0"/>
                  </a:lnTo>
                  <a:lnTo>
                    <a:pt x="0" y="105625"/>
                  </a:lnTo>
                  <a:lnTo>
                    <a:pt x="443801" y="187921"/>
                  </a:lnTo>
                  <a:lnTo>
                    <a:pt x="463804" y="85979"/>
                  </a:lnTo>
                  <a:close/>
                </a:path>
                <a:path w="1235710" h="2887345">
                  <a:moveTo>
                    <a:pt x="794359" y="1187564"/>
                  </a:moveTo>
                  <a:lnTo>
                    <a:pt x="0" y="1040155"/>
                  </a:lnTo>
                  <a:lnTo>
                    <a:pt x="0" y="1147381"/>
                  </a:lnTo>
                  <a:lnTo>
                    <a:pt x="775690" y="1291310"/>
                  </a:lnTo>
                  <a:lnTo>
                    <a:pt x="794359" y="1187564"/>
                  </a:lnTo>
                  <a:close/>
                </a:path>
                <a:path w="1235710" h="2887345">
                  <a:moveTo>
                    <a:pt x="915339" y="2252675"/>
                  </a:moveTo>
                  <a:lnTo>
                    <a:pt x="0" y="2082952"/>
                  </a:lnTo>
                  <a:lnTo>
                    <a:pt x="0" y="2188959"/>
                  </a:lnTo>
                  <a:lnTo>
                    <a:pt x="896670" y="2356421"/>
                  </a:lnTo>
                  <a:lnTo>
                    <a:pt x="915339" y="2252675"/>
                  </a:lnTo>
                  <a:close/>
                </a:path>
                <a:path w="1235710" h="2887345">
                  <a:moveTo>
                    <a:pt x="968971" y="1914944"/>
                  </a:moveTo>
                  <a:lnTo>
                    <a:pt x="0" y="1735023"/>
                  </a:lnTo>
                  <a:lnTo>
                    <a:pt x="0" y="1841093"/>
                  </a:lnTo>
                  <a:lnTo>
                    <a:pt x="950493" y="2017077"/>
                  </a:lnTo>
                  <a:lnTo>
                    <a:pt x="968971" y="1914944"/>
                  </a:lnTo>
                  <a:close/>
                </a:path>
                <a:path w="1235710" h="2887345">
                  <a:moveTo>
                    <a:pt x="1022692" y="1578838"/>
                  </a:moveTo>
                  <a:lnTo>
                    <a:pt x="391312" y="1461757"/>
                  </a:lnTo>
                  <a:lnTo>
                    <a:pt x="372541" y="1563598"/>
                  </a:lnTo>
                  <a:lnTo>
                    <a:pt x="1002309" y="1680768"/>
                  </a:lnTo>
                  <a:lnTo>
                    <a:pt x="1022692" y="1578838"/>
                  </a:lnTo>
                  <a:close/>
                </a:path>
                <a:path w="1235710" h="2887345">
                  <a:moveTo>
                    <a:pt x="1128433" y="902995"/>
                  </a:moveTo>
                  <a:lnTo>
                    <a:pt x="605548" y="805256"/>
                  </a:lnTo>
                  <a:lnTo>
                    <a:pt x="587070" y="907389"/>
                  </a:lnTo>
                  <a:lnTo>
                    <a:pt x="1109954" y="1005128"/>
                  </a:lnTo>
                  <a:lnTo>
                    <a:pt x="1128433" y="902995"/>
                  </a:lnTo>
                  <a:close/>
                </a:path>
                <a:path w="1235710" h="2887345">
                  <a:moveTo>
                    <a:pt x="1182065" y="565277"/>
                  </a:moveTo>
                  <a:lnTo>
                    <a:pt x="0" y="346367"/>
                  </a:lnTo>
                  <a:lnTo>
                    <a:pt x="0" y="452983"/>
                  </a:lnTo>
                  <a:lnTo>
                    <a:pt x="1163396" y="669023"/>
                  </a:lnTo>
                  <a:lnTo>
                    <a:pt x="1182065" y="565277"/>
                  </a:lnTo>
                  <a:close/>
                </a:path>
                <a:path w="1235710" h="2887345">
                  <a:moveTo>
                    <a:pt x="1235697" y="227647"/>
                  </a:moveTo>
                  <a:lnTo>
                    <a:pt x="810272" y="147713"/>
                  </a:lnTo>
                  <a:lnTo>
                    <a:pt x="791502" y="251371"/>
                  </a:lnTo>
                  <a:lnTo>
                    <a:pt x="1217218" y="329768"/>
                  </a:lnTo>
                  <a:lnTo>
                    <a:pt x="1235697" y="227647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6756575" y="1070765"/>
            <a:ext cx="1531620" cy="6180455"/>
            <a:chOff x="16756575" y="1070765"/>
            <a:chExt cx="1531620" cy="6180455"/>
          </a:xfrm>
        </p:grpSpPr>
        <p:sp>
          <p:nvSpPr>
            <p:cNvPr id="9" name="object 9"/>
            <p:cNvSpPr/>
            <p:nvPr/>
          </p:nvSpPr>
          <p:spPr>
            <a:xfrm>
              <a:off x="16756575" y="1070765"/>
              <a:ext cx="1531620" cy="5672455"/>
            </a:xfrm>
            <a:custGeom>
              <a:avLst/>
              <a:gdLst/>
              <a:ahLst/>
              <a:cxnLst/>
              <a:rect l="l" t="t" r="r" b="b"/>
              <a:pathLst>
                <a:path w="1531619" h="5672455">
                  <a:moveTo>
                    <a:pt x="1531425" y="5672032"/>
                  </a:moveTo>
                  <a:lnTo>
                    <a:pt x="0" y="5568573"/>
                  </a:lnTo>
                  <a:lnTo>
                    <a:pt x="353318" y="344185"/>
                  </a:lnTo>
                  <a:lnTo>
                    <a:pt x="1032903" y="0"/>
                  </a:lnTo>
                  <a:lnTo>
                    <a:pt x="1332782" y="367988"/>
                  </a:lnTo>
                  <a:lnTo>
                    <a:pt x="1531425" y="381391"/>
                  </a:lnTo>
                  <a:lnTo>
                    <a:pt x="1531425" y="5672032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77935" y="1078858"/>
              <a:ext cx="1410335" cy="5664200"/>
            </a:xfrm>
            <a:custGeom>
              <a:avLst/>
              <a:gdLst/>
              <a:ahLst/>
              <a:cxnLst/>
              <a:rect l="l" t="t" r="r" b="b"/>
              <a:pathLst>
                <a:path w="1410334" h="5664200">
                  <a:moveTo>
                    <a:pt x="1410064" y="5663929"/>
                  </a:moveTo>
                  <a:lnTo>
                    <a:pt x="0" y="5568668"/>
                  </a:lnTo>
                  <a:lnTo>
                    <a:pt x="353224" y="344376"/>
                  </a:lnTo>
                  <a:lnTo>
                    <a:pt x="1032809" y="0"/>
                  </a:lnTo>
                  <a:lnTo>
                    <a:pt x="1332687" y="368083"/>
                  </a:lnTo>
                  <a:lnTo>
                    <a:pt x="1410064" y="373304"/>
                  </a:lnTo>
                  <a:lnTo>
                    <a:pt x="1410064" y="5663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03763" y="1825408"/>
              <a:ext cx="884555" cy="4359275"/>
            </a:xfrm>
            <a:custGeom>
              <a:avLst/>
              <a:gdLst/>
              <a:ahLst/>
              <a:cxnLst/>
              <a:rect l="l" t="t" r="r" b="b"/>
              <a:pathLst>
                <a:path w="884555" h="4359275">
                  <a:moveTo>
                    <a:pt x="884237" y="4225925"/>
                  </a:moveTo>
                  <a:lnTo>
                    <a:pt x="8953" y="4166793"/>
                  </a:lnTo>
                  <a:lnTo>
                    <a:pt x="0" y="4299039"/>
                  </a:lnTo>
                  <a:lnTo>
                    <a:pt x="884237" y="4358779"/>
                  </a:lnTo>
                  <a:lnTo>
                    <a:pt x="884237" y="4225925"/>
                  </a:lnTo>
                  <a:close/>
                </a:path>
                <a:path w="884555" h="4359275">
                  <a:moveTo>
                    <a:pt x="884237" y="3897287"/>
                  </a:moveTo>
                  <a:lnTo>
                    <a:pt x="31153" y="3839654"/>
                  </a:lnTo>
                  <a:lnTo>
                    <a:pt x="22199" y="3971899"/>
                  </a:lnTo>
                  <a:lnTo>
                    <a:pt x="884237" y="4030141"/>
                  </a:lnTo>
                  <a:lnTo>
                    <a:pt x="884237" y="3897287"/>
                  </a:lnTo>
                  <a:close/>
                </a:path>
                <a:path w="884555" h="4359275">
                  <a:moveTo>
                    <a:pt x="884237" y="1405242"/>
                  </a:moveTo>
                  <a:lnTo>
                    <a:pt x="198907" y="1358938"/>
                  </a:lnTo>
                  <a:lnTo>
                    <a:pt x="189953" y="1491183"/>
                  </a:lnTo>
                  <a:lnTo>
                    <a:pt x="884237" y="1538097"/>
                  </a:lnTo>
                  <a:lnTo>
                    <a:pt x="884237" y="1405242"/>
                  </a:lnTo>
                  <a:close/>
                </a:path>
                <a:path w="884555" h="4359275">
                  <a:moveTo>
                    <a:pt x="884237" y="1064171"/>
                  </a:moveTo>
                  <a:lnTo>
                    <a:pt x="221869" y="1019416"/>
                  </a:lnTo>
                  <a:lnTo>
                    <a:pt x="213004" y="1150327"/>
                  </a:lnTo>
                  <a:lnTo>
                    <a:pt x="884237" y="1195679"/>
                  </a:lnTo>
                  <a:lnTo>
                    <a:pt x="884237" y="1064171"/>
                  </a:lnTo>
                  <a:close/>
                </a:path>
                <a:path w="884555" h="4359275">
                  <a:moveTo>
                    <a:pt x="884237" y="723480"/>
                  </a:moveTo>
                  <a:lnTo>
                    <a:pt x="244817" y="680275"/>
                  </a:lnTo>
                  <a:lnTo>
                    <a:pt x="235966" y="810907"/>
                  </a:lnTo>
                  <a:lnTo>
                    <a:pt x="884237" y="854710"/>
                  </a:lnTo>
                  <a:lnTo>
                    <a:pt x="884237" y="723480"/>
                  </a:lnTo>
                  <a:close/>
                </a:path>
                <a:path w="884555" h="4359275">
                  <a:moveTo>
                    <a:pt x="884237" y="381076"/>
                  </a:moveTo>
                  <a:lnTo>
                    <a:pt x="267779" y="339432"/>
                  </a:lnTo>
                  <a:lnTo>
                    <a:pt x="258826" y="471678"/>
                  </a:lnTo>
                  <a:lnTo>
                    <a:pt x="884237" y="513930"/>
                  </a:lnTo>
                  <a:lnTo>
                    <a:pt x="884237" y="381076"/>
                  </a:lnTo>
                  <a:close/>
                </a:path>
                <a:path w="884555" h="4359275">
                  <a:moveTo>
                    <a:pt x="884237" y="40093"/>
                  </a:moveTo>
                  <a:lnTo>
                    <a:pt x="290741" y="0"/>
                  </a:lnTo>
                  <a:lnTo>
                    <a:pt x="281876" y="132245"/>
                  </a:lnTo>
                  <a:lnTo>
                    <a:pt x="884237" y="172948"/>
                  </a:lnTo>
                  <a:lnTo>
                    <a:pt x="884237" y="40093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48924" y="3473211"/>
              <a:ext cx="839469" cy="2041525"/>
            </a:xfrm>
            <a:custGeom>
              <a:avLst/>
              <a:gdLst/>
              <a:ahLst/>
              <a:cxnLst/>
              <a:rect l="l" t="t" r="r" b="b"/>
              <a:pathLst>
                <a:path w="839469" h="2041525">
                  <a:moveTo>
                    <a:pt x="839076" y="2041239"/>
                  </a:moveTo>
                  <a:lnTo>
                    <a:pt x="0" y="1984566"/>
                  </a:lnTo>
                  <a:lnTo>
                    <a:pt x="134221" y="0"/>
                  </a:lnTo>
                  <a:lnTo>
                    <a:pt x="839076" y="47582"/>
                  </a:lnTo>
                  <a:lnTo>
                    <a:pt x="839076" y="2041239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63065" y="3999060"/>
              <a:ext cx="1325245" cy="3252470"/>
            </a:xfrm>
            <a:custGeom>
              <a:avLst/>
              <a:gdLst/>
              <a:ahLst/>
              <a:cxnLst/>
              <a:rect l="l" t="t" r="r" b="b"/>
              <a:pathLst>
                <a:path w="1325244" h="3252470">
                  <a:moveTo>
                    <a:pt x="1324934" y="3251953"/>
                  </a:moveTo>
                  <a:lnTo>
                    <a:pt x="0" y="2568005"/>
                  </a:lnTo>
                  <a:lnTo>
                    <a:pt x="1324934" y="0"/>
                  </a:lnTo>
                  <a:lnTo>
                    <a:pt x="1324934" y="325195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71053" y="4264324"/>
              <a:ext cx="1217295" cy="2987040"/>
            </a:xfrm>
            <a:custGeom>
              <a:avLst/>
              <a:gdLst/>
              <a:ahLst/>
              <a:cxnLst/>
              <a:rect l="l" t="t" r="r" b="b"/>
              <a:pathLst>
                <a:path w="1217294" h="2987040">
                  <a:moveTo>
                    <a:pt x="1216946" y="2986731"/>
                  </a:moveTo>
                  <a:lnTo>
                    <a:pt x="0" y="2358559"/>
                  </a:lnTo>
                  <a:lnTo>
                    <a:pt x="1216946" y="0"/>
                  </a:lnTo>
                  <a:lnTo>
                    <a:pt x="1216946" y="2986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761446" y="5942507"/>
              <a:ext cx="527050" cy="681355"/>
            </a:xfrm>
            <a:custGeom>
              <a:avLst/>
              <a:gdLst/>
              <a:ahLst/>
              <a:cxnLst/>
              <a:rect l="l" t="t" r="r" b="b"/>
              <a:pathLst>
                <a:path w="527050" h="681354">
                  <a:moveTo>
                    <a:pt x="526554" y="531914"/>
                  </a:moveTo>
                  <a:lnTo>
                    <a:pt x="60756" y="291477"/>
                  </a:lnTo>
                  <a:lnTo>
                    <a:pt x="0" y="409295"/>
                  </a:lnTo>
                  <a:lnTo>
                    <a:pt x="526554" y="681101"/>
                  </a:lnTo>
                  <a:lnTo>
                    <a:pt x="526554" y="531914"/>
                  </a:lnTo>
                  <a:close/>
                </a:path>
                <a:path w="527050" h="681354">
                  <a:moveTo>
                    <a:pt x="526554" y="162788"/>
                  </a:moveTo>
                  <a:lnTo>
                    <a:pt x="211226" y="0"/>
                  </a:lnTo>
                  <a:lnTo>
                    <a:pt x="150469" y="117830"/>
                  </a:lnTo>
                  <a:lnTo>
                    <a:pt x="526554" y="311975"/>
                  </a:lnTo>
                  <a:lnTo>
                    <a:pt x="526554" y="162788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67902" y="5331301"/>
              <a:ext cx="220345" cy="540385"/>
            </a:xfrm>
            <a:custGeom>
              <a:avLst/>
              <a:gdLst/>
              <a:ahLst/>
              <a:cxnLst/>
              <a:rect l="l" t="t" r="r" b="b"/>
              <a:pathLst>
                <a:path w="220344" h="540385">
                  <a:moveTo>
                    <a:pt x="220098" y="540216"/>
                  </a:moveTo>
                  <a:lnTo>
                    <a:pt x="0" y="426606"/>
                  </a:lnTo>
                  <a:lnTo>
                    <a:pt x="220098" y="0"/>
                  </a:lnTo>
                  <a:lnTo>
                    <a:pt x="220098" y="540216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60345" y="5757236"/>
            <a:ext cx="5317490" cy="952500"/>
            <a:chOff x="460345" y="5757236"/>
            <a:chExt cx="5317490" cy="952500"/>
          </a:xfrm>
        </p:grpSpPr>
        <p:sp>
          <p:nvSpPr>
            <p:cNvPr id="18" name="object 18"/>
            <p:cNvSpPr/>
            <p:nvPr/>
          </p:nvSpPr>
          <p:spPr>
            <a:xfrm>
              <a:off x="479395" y="5776286"/>
              <a:ext cx="5280025" cy="914400"/>
            </a:xfrm>
            <a:custGeom>
              <a:avLst/>
              <a:gdLst/>
              <a:ahLst/>
              <a:cxnLst/>
              <a:rect l="l" t="t" r="r" b="b"/>
              <a:pathLst>
                <a:path w="5280025" h="914400">
                  <a:moveTo>
                    <a:pt x="5279993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5279993" y="0"/>
                  </a:lnTo>
                  <a:lnTo>
                    <a:pt x="5279993" y="914399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0345" y="5757236"/>
              <a:ext cx="5317490" cy="952500"/>
            </a:xfrm>
            <a:custGeom>
              <a:avLst/>
              <a:gdLst/>
              <a:ahLst/>
              <a:cxnLst/>
              <a:rect l="l" t="t" r="r" b="b"/>
              <a:pathLst>
                <a:path w="5317490" h="952500">
                  <a:moveTo>
                    <a:pt x="5299043" y="952499"/>
                  </a:moveTo>
                  <a:lnTo>
                    <a:pt x="19050" y="952499"/>
                  </a:lnTo>
                  <a:lnTo>
                    <a:pt x="11653" y="950996"/>
                  </a:lnTo>
                  <a:lnTo>
                    <a:pt x="5595" y="946903"/>
                  </a:lnTo>
                  <a:lnTo>
                    <a:pt x="1503" y="940846"/>
                  </a:lnTo>
                  <a:lnTo>
                    <a:pt x="0" y="933449"/>
                  </a:lnTo>
                  <a:lnTo>
                    <a:pt x="0" y="19050"/>
                  </a:lnTo>
                  <a:lnTo>
                    <a:pt x="1503" y="11653"/>
                  </a:lnTo>
                  <a:lnTo>
                    <a:pt x="5595" y="5595"/>
                  </a:lnTo>
                  <a:lnTo>
                    <a:pt x="11653" y="1503"/>
                  </a:lnTo>
                  <a:lnTo>
                    <a:pt x="19050" y="0"/>
                  </a:lnTo>
                  <a:lnTo>
                    <a:pt x="5299043" y="0"/>
                  </a:lnTo>
                  <a:lnTo>
                    <a:pt x="5306440" y="1503"/>
                  </a:lnTo>
                  <a:lnTo>
                    <a:pt x="5312497" y="5595"/>
                  </a:lnTo>
                  <a:lnTo>
                    <a:pt x="5316590" y="11653"/>
                  </a:lnTo>
                  <a:lnTo>
                    <a:pt x="5316884" y="13102"/>
                  </a:lnTo>
                  <a:lnTo>
                    <a:pt x="5316884" y="19050"/>
                  </a:lnTo>
                  <a:lnTo>
                    <a:pt x="1905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914399"/>
                  </a:lnTo>
                  <a:lnTo>
                    <a:pt x="19050" y="914399"/>
                  </a:lnTo>
                  <a:lnTo>
                    <a:pt x="19050" y="933449"/>
                  </a:lnTo>
                  <a:lnTo>
                    <a:pt x="5316884" y="933449"/>
                  </a:lnTo>
                  <a:lnTo>
                    <a:pt x="5316884" y="939396"/>
                  </a:lnTo>
                  <a:lnTo>
                    <a:pt x="5316590" y="940846"/>
                  </a:lnTo>
                  <a:lnTo>
                    <a:pt x="5312497" y="946903"/>
                  </a:lnTo>
                  <a:lnTo>
                    <a:pt x="5306440" y="950996"/>
                  </a:lnTo>
                  <a:lnTo>
                    <a:pt x="5299043" y="952499"/>
                  </a:lnTo>
                  <a:close/>
                </a:path>
                <a:path w="5317490" h="952500"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5317490" h="952500">
                  <a:moveTo>
                    <a:pt x="5279993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5279993" y="19050"/>
                  </a:lnTo>
                  <a:lnTo>
                    <a:pt x="5279993" y="38100"/>
                  </a:lnTo>
                  <a:close/>
                </a:path>
                <a:path w="5317490" h="952500">
                  <a:moveTo>
                    <a:pt x="5299043" y="933449"/>
                  </a:moveTo>
                  <a:lnTo>
                    <a:pt x="5279993" y="933449"/>
                  </a:lnTo>
                  <a:lnTo>
                    <a:pt x="5279993" y="19050"/>
                  </a:lnTo>
                  <a:lnTo>
                    <a:pt x="5299043" y="19050"/>
                  </a:lnTo>
                  <a:lnTo>
                    <a:pt x="5299043" y="38100"/>
                  </a:lnTo>
                  <a:lnTo>
                    <a:pt x="5316884" y="38100"/>
                  </a:lnTo>
                  <a:lnTo>
                    <a:pt x="5316884" y="914399"/>
                  </a:lnTo>
                  <a:lnTo>
                    <a:pt x="5299043" y="914399"/>
                  </a:lnTo>
                  <a:lnTo>
                    <a:pt x="5299043" y="933449"/>
                  </a:lnTo>
                  <a:close/>
                </a:path>
                <a:path w="5317490" h="952500">
                  <a:moveTo>
                    <a:pt x="5316884" y="38100"/>
                  </a:moveTo>
                  <a:lnTo>
                    <a:pt x="5299043" y="38100"/>
                  </a:lnTo>
                  <a:lnTo>
                    <a:pt x="5299043" y="19050"/>
                  </a:lnTo>
                  <a:lnTo>
                    <a:pt x="5316884" y="19050"/>
                  </a:lnTo>
                  <a:lnTo>
                    <a:pt x="5316884" y="38100"/>
                  </a:lnTo>
                  <a:close/>
                </a:path>
                <a:path w="5317490" h="952500">
                  <a:moveTo>
                    <a:pt x="38100" y="933449"/>
                  </a:moveTo>
                  <a:lnTo>
                    <a:pt x="19050" y="933449"/>
                  </a:lnTo>
                  <a:lnTo>
                    <a:pt x="19050" y="914399"/>
                  </a:lnTo>
                  <a:lnTo>
                    <a:pt x="38100" y="914399"/>
                  </a:lnTo>
                  <a:lnTo>
                    <a:pt x="38100" y="933449"/>
                  </a:lnTo>
                  <a:close/>
                </a:path>
                <a:path w="5317490" h="952500">
                  <a:moveTo>
                    <a:pt x="5279993" y="933449"/>
                  </a:moveTo>
                  <a:lnTo>
                    <a:pt x="38100" y="933449"/>
                  </a:lnTo>
                  <a:lnTo>
                    <a:pt x="38100" y="914399"/>
                  </a:lnTo>
                  <a:lnTo>
                    <a:pt x="5279993" y="914399"/>
                  </a:lnTo>
                  <a:lnTo>
                    <a:pt x="5279993" y="933449"/>
                  </a:lnTo>
                  <a:close/>
                </a:path>
                <a:path w="5317490" h="952500">
                  <a:moveTo>
                    <a:pt x="5316884" y="933449"/>
                  </a:moveTo>
                  <a:lnTo>
                    <a:pt x="5299043" y="933449"/>
                  </a:lnTo>
                  <a:lnTo>
                    <a:pt x="5299043" y="914399"/>
                  </a:lnTo>
                  <a:lnTo>
                    <a:pt x="5316884" y="914399"/>
                  </a:lnTo>
                  <a:lnTo>
                    <a:pt x="5316884" y="933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9395" y="5776286"/>
            <a:ext cx="5280025" cy="9144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z="4200" spc="5" dirty="0">
                <a:solidFill>
                  <a:srgbClr val="FFFFFF"/>
                </a:solidFill>
                <a:latin typeface="Tahoma"/>
                <a:cs typeface="Tahoma"/>
              </a:rPr>
              <a:t>Enhancement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578206" y="5757236"/>
            <a:ext cx="5317490" cy="952500"/>
            <a:chOff x="6578206" y="5757236"/>
            <a:chExt cx="5317490" cy="952500"/>
          </a:xfrm>
        </p:grpSpPr>
        <p:sp>
          <p:nvSpPr>
            <p:cNvPr id="22" name="object 22"/>
            <p:cNvSpPr/>
            <p:nvPr/>
          </p:nvSpPr>
          <p:spPr>
            <a:xfrm>
              <a:off x="6597256" y="5776286"/>
              <a:ext cx="5280025" cy="914400"/>
            </a:xfrm>
            <a:custGeom>
              <a:avLst/>
              <a:gdLst/>
              <a:ahLst/>
              <a:cxnLst/>
              <a:rect l="l" t="t" r="r" b="b"/>
              <a:pathLst>
                <a:path w="5280025" h="914400">
                  <a:moveTo>
                    <a:pt x="5279993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5279993" y="0"/>
                  </a:lnTo>
                  <a:lnTo>
                    <a:pt x="5279993" y="914399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78206" y="5757236"/>
              <a:ext cx="5317490" cy="952500"/>
            </a:xfrm>
            <a:custGeom>
              <a:avLst/>
              <a:gdLst/>
              <a:ahLst/>
              <a:cxnLst/>
              <a:rect l="l" t="t" r="r" b="b"/>
              <a:pathLst>
                <a:path w="5317490" h="952500">
                  <a:moveTo>
                    <a:pt x="5299043" y="952499"/>
                  </a:moveTo>
                  <a:lnTo>
                    <a:pt x="19050" y="952499"/>
                  </a:lnTo>
                  <a:lnTo>
                    <a:pt x="11653" y="950996"/>
                  </a:lnTo>
                  <a:lnTo>
                    <a:pt x="5595" y="946903"/>
                  </a:lnTo>
                  <a:lnTo>
                    <a:pt x="1503" y="940846"/>
                  </a:lnTo>
                  <a:lnTo>
                    <a:pt x="0" y="933449"/>
                  </a:lnTo>
                  <a:lnTo>
                    <a:pt x="0" y="19050"/>
                  </a:lnTo>
                  <a:lnTo>
                    <a:pt x="1503" y="11653"/>
                  </a:lnTo>
                  <a:lnTo>
                    <a:pt x="5595" y="5595"/>
                  </a:lnTo>
                  <a:lnTo>
                    <a:pt x="11653" y="1503"/>
                  </a:lnTo>
                  <a:lnTo>
                    <a:pt x="19050" y="0"/>
                  </a:lnTo>
                  <a:lnTo>
                    <a:pt x="5299043" y="0"/>
                  </a:lnTo>
                  <a:lnTo>
                    <a:pt x="5306440" y="1503"/>
                  </a:lnTo>
                  <a:lnTo>
                    <a:pt x="5312497" y="5595"/>
                  </a:lnTo>
                  <a:lnTo>
                    <a:pt x="5316590" y="11653"/>
                  </a:lnTo>
                  <a:lnTo>
                    <a:pt x="5316884" y="13100"/>
                  </a:lnTo>
                  <a:lnTo>
                    <a:pt x="5316884" y="19050"/>
                  </a:lnTo>
                  <a:lnTo>
                    <a:pt x="1905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914399"/>
                  </a:lnTo>
                  <a:lnTo>
                    <a:pt x="19050" y="914399"/>
                  </a:lnTo>
                  <a:lnTo>
                    <a:pt x="19050" y="933449"/>
                  </a:lnTo>
                  <a:lnTo>
                    <a:pt x="5316884" y="933449"/>
                  </a:lnTo>
                  <a:lnTo>
                    <a:pt x="5316884" y="939398"/>
                  </a:lnTo>
                  <a:lnTo>
                    <a:pt x="5316590" y="940846"/>
                  </a:lnTo>
                  <a:lnTo>
                    <a:pt x="5312497" y="946903"/>
                  </a:lnTo>
                  <a:lnTo>
                    <a:pt x="5306440" y="950996"/>
                  </a:lnTo>
                  <a:lnTo>
                    <a:pt x="5299043" y="952499"/>
                  </a:lnTo>
                  <a:close/>
                </a:path>
                <a:path w="5317490" h="952500"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5317490" h="952500">
                  <a:moveTo>
                    <a:pt x="5279993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5279993" y="19050"/>
                  </a:lnTo>
                  <a:lnTo>
                    <a:pt x="5279993" y="38100"/>
                  </a:lnTo>
                  <a:close/>
                </a:path>
                <a:path w="5317490" h="952500">
                  <a:moveTo>
                    <a:pt x="5299043" y="933449"/>
                  </a:moveTo>
                  <a:lnTo>
                    <a:pt x="5279993" y="933449"/>
                  </a:lnTo>
                  <a:lnTo>
                    <a:pt x="5279993" y="19050"/>
                  </a:lnTo>
                  <a:lnTo>
                    <a:pt x="5299043" y="19050"/>
                  </a:lnTo>
                  <a:lnTo>
                    <a:pt x="5299043" y="38100"/>
                  </a:lnTo>
                  <a:lnTo>
                    <a:pt x="5316884" y="38100"/>
                  </a:lnTo>
                  <a:lnTo>
                    <a:pt x="5316884" y="914399"/>
                  </a:lnTo>
                  <a:lnTo>
                    <a:pt x="5299043" y="914399"/>
                  </a:lnTo>
                  <a:lnTo>
                    <a:pt x="5299043" y="933449"/>
                  </a:lnTo>
                  <a:close/>
                </a:path>
                <a:path w="5317490" h="952500">
                  <a:moveTo>
                    <a:pt x="5316884" y="38100"/>
                  </a:moveTo>
                  <a:lnTo>
                    <a:pt x="5299043" y="38100"/>
                  </a:lnTo>
                  <a:lnTo>
                    <a:pt x="5299043" y="19050"/>
                  </a:lnTo>
                  <a:lnTo>
                    <a:pt x="5316884" y="19050"/>
                  </a:lnTo>
                  <a:lnTo>
                    <a:pt x="5316884" y="38100"/>
                  </a:lnTo>
                  <a:close/>
                </a:path>
                <a:path w="5317490" h="952500">
                  <a:moveTo>
                    <a:pt x="38100" y="933449"/>
                  </a:moveTo>
                  <a:lnTo>
                    <a:pt x="19050" y="933449"/>
                  </a:lnTo>
                  <a:lnTo>
                    <a:pt x="19050" y="914399"/>
                  </a:lnTo>
                  <a:lnTo>
                    <a:pt x="38100" y="914399"/>
                  </a:lnTo>
                  <a:lnTo>
                    <a:pt x="38100" y="933449"/>
                  </a:lnTo>
                  <a:close/>
                </a:path>
                <a:path w="5317490" h="952500">
                  <a:moveTo>
                    <a:pt x="5279993" y="933449"/>
                  </a:moveTo>
                  <a:lnTo>
                    <a:pt x="38100" y="933449"/>
                  </a:lnTo>
                  <a:lnTo>
                    <a:pt x="38100" y="914399"/>
                  </a:lnTo>
                  <a:lnTo>
                    <a:pt x="5279993" y="914399"/>
                  </a:lnTo>
                  <a:lnTo>
                    <a:pt x="5279993" y="933449"/>
                  </a:lnTo>
                  <a:close/>
                </a:path>
                <a:path w="5317490" h="952500">
                  <a:moveTo>
                    <a:pt x="5316884" y="933449"/>
                  </a:moveTo>
                  <a:lnTo>
                    <a:pt x="5299043" y="933449"/>
                  </a:lnTo>
                  <a:lnTo>
                    <a:pt x="5299043" y="914399"/>
                  </a:lnTo>
                  <a:lnTo>
                    <a:pt x="5316884" y="914399"/>
                  </a:lnTo>
                  <a:lnTo>
                    <a:pt x="5316884" y="933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97256" y="5776286"/>
            <a:ext cx="5280025" cy="9144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z="4200" spc="30" dirty="0">
                <a:solidFill>
                  <a:srgbClr val="FFFFFF"/>
                </a:solidFill>
                <a:latin typeface="Tahoma"/>
                <a:cs typeface="Tahoma"/>
              </a:rPr>
              <a:t>Awareness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104230" y="3892277"/>
            <a:ext cx="1772285" cy="1282065"/>
            <a:chOff x="8104230" y="3892277"/>
            <a:chExt cx="1772285" cy="1282065"/>
          </a:xfrm>
        </p:grpSpPr>
        <p:sp>
          <p:nvSpPr>
            <p:cNvPr id="26" name="object 26"/>
            <p:cNvSpPr/>
            <p:nvPr/>
          </p:nvSpPr>
          <p:spPr>
            <a:xfrm>
              <a:off x="8130644" y="4968798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30644" y="4968798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04230" y="3898107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04927" y="3892277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95999" y="4466878"/>
              <a:ext cx="94615" cy="47625"/>
            </a:xfrm>
            <a:custGeom>
              <a:avLst/>
              <a:gdLst/>
              <a:ahLst/>
              <a:cxnLst/>
              <a:rect l="l" t="t" r="r" b="b"/>
              <a:pathLst>
                <a:path w="94615" h="47625">
                  <a:moveTo>
                    <a:pt x="70914" y="47573"/>
                  </a:moveTo>
                  <a:lnTo>
                    <a:pt x="23574" y="47573"/>
                  </a:lnTo>
                  <a:lnTo>
                    <a:pt x="14357" y="45707"/>
                  </a:lnTo>
                  <a:lnTo>
                    <a:pt x="6868" y="40610"/>
                  </a:lnTo>
                  <a:lnTo>
                    <a:pt x="1838" y="33036"/>
                  </a:lnTo>
                  <a:lnTo>
                    <a:pt x="0" y="23739"/>
                  </a:lnTo>
                  <a:lnTo>
                    <a:pt x="1838" y="14457"/>
                  </a:lnTo>
                  <a:lnTo>
                    <a:pt x="6868" y="6915"/>
                  </a:lnTo>
                  <a:lnTo>
                    <a:pt x="14357" y="1851"/>
                  </a:lnTo>
                  <a:lnTo>
                    <a:pt x="23574" y="0"/>
                  </a:lnTo>
                  <a:lnTo>
                    <a:pt x="70914" y="0"/>
                  </a:lnTo>
                  <a:lnTo>
                    <a:pt x="80132" y="1851"/>
                  </a:lnTo>
                  <a:lnTo>
                    <a:pt x="87621" y="6915"/>
                  </a:lnTo>
                  <a:lnTo>
                    <a:pt x="92650" y="14457"/>
                  </a:lnTo>
                  <a:lnTo>
                    <a:pt x="94489" y="23739"/>
                  </a:lnTo>
                  <a:lnTo>
                    <a:pt x="92650" y="33036"/>
                  </a:lnTo>
                  <a:lnTo>
                    <a:pt x="87621" y="40610"/>
                  </a:lnTo>
                  <a:lnTo>
                    <a:pt x="80132" y="45707"/>
                  </a:lnTo>
                  <a:lnTo>
                    <a:pt x="70914" y="47573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5832" y="4323869"/>
              <a:ext cx="94727" cy="9543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5832" y="4562025"/>
              <a:ext cx="94727" cy="9543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583240" y="4181051"/>
              <a:ext cx="664210" cy="715010"/>
            </a:xfrm>
            <a:custGeom>
              <a:avLst/>
              <a:gdLst/>
              <a:ahLst/>
              <a:cxnLst/>
              <a:rect l="l" t="t" r="r" b="b"/>
              <a:pathLst>
                <a:path w="664209" h="715010">
                  <a:moveTo>
                    <a:pt x="214455" y="714470"/>
                  </a:moveTo>
                  <a:lnTo>
                    <a:pt x="186797" y="708858"/>
                  </a:lnTo>
                  <a:lnTo>
                    <a:pt x="164227" y="693555"/>
                  </a:lnTo>
                  <a:lnTo>
                    <a:pt x="149019" y="670857"/>
                  </a:lnTo>
                  <a:lnTo>
                    <a:pt x="143445" y="643061"/>
                  </a:lnTo>
                  <a:lnTo>
                    <a:pt x="143445" y="473920"/>
                  </a:lnTo>
                  <a:lnTo>
                    <a:pt x="97828" y="460374"/>
                  </a:lnTo>
                  <a:lnTo>
                    <a:pt x="58416" y="435117"/>
                  </a:lnTo>
                  <a:lnTo>
                    <a:pt x="27468" y="400197"/>
                  </a:lnTo>
                  <a:lnTo>
                    <a:pt x="7243" y="357663"/>
                  </a:lnTo>
                  <a:lnTo>
                    <a:pt x="0" y="309565"/>
                  </a:lnTo>
                  <a:lnTo>
                    <a:pt x="6041" y="265279"/>
                  </a:lnTo>
                  <a:lnTo>
                    <a:pt x="23046" y="225468"/>
                  </a:lnTo>
                  <a:lnTo>
                    <a:pt x="49336" y="191719"/>
                  </a:lnTo>
                  <a:lnTo>
                    <a:pt x="83230" y="165620"/>
                  </a:lnTo>
                  <a:lnTo>
                    <a:pt x="123049" y="148758"/>
                  </a:lnTo>
                  <a:lnTo>
                    <a:pt x="167115" y="142721"/>
                  </a:lnTo>
                  <a:lnTo>
                    <a:pt x="302480" y="142721"/>
                  </a:lnTo>
                  <a:lnTo>
                    <a:pt x="507322" y="18785"/>
                  </a:lnTo>
                  <a:lnTo>
                    <a:pt x="529237" y="5888"/>
                  </a:lnTo>
                  <a:lnTo>
                    <a:pt x="538930" y="915"/>
                  </a:lnTo>
                  <a:lnTo>
                    <a:pt x="542982" y="95"/>
                  </a:lnTo>
                  <a:lnTo>
                    <a:pt x="544883" y="95"/>
                  </a:lnTo>
                  <a:lnTo>
                    <a:pt x="545073" y="0"/>
                  </a:lnTo>
                  <a:lnTo>
                    <a:pt x="592888" y="0"/>
                  </a:lnTo>
                  <a:lnTo>
                    <a:pt x="620492" y="5598"/>
                  </a:lnTo>
                  <a:lnTo>
                    <a:pt x="643044" y="20879"/>
                  </a:lnTo>
                  <a:lnTo>
                    <a:pt x="658270" y="43573"/>
                  </a:lnTo>
                  <a:lnTo>
                    <a:pt x="659098" y="47669"/>
                  </a:lnTo>
                  <a:lnTo>
                    <a:pt x="569218" y="47669"/>
                  </a:lnTo>
                  <a:lnTo>
                    <a:pt x="569218" y="190582"/>
                  </a:lnTo>
                  <a:lnTo>
                    <a:pt x="238029" y="190582"/>
                  </a:lnTo>
                  <a:lnTo>
                    <a:pt x="238029" y="428739"/>
                  </a:lnTo>
                  <a:lnTo>
                    <a:pt x="569218" y="428739"/>
                  </a:lnTo>
                  <a:lnTo>
                    <a:pt x="569218" y="476409"/>
                  </a:lnTo>
                  <a:lnTo>
                    <a:pt x="285369" y="476409"/>
                  </a:lnTo>
                  <a:lnTo>
                    <a:pt x="285369" y="643061"/>
                  </a:lnTo>
                  <a:lnTo>
                    <a:pt x="279810" y="670897"/>
                  </a:lnTo>
                  <a:lnTo>
                    <a:pt x="264634" y="693591"/>
                  </a:lnTo>
                  <a:lnTo>
                    <a:pt x="242098" y="708872"/>
                  </a:lnTo>
                  <a:lnTo>
                    <a:pt x="214455" y="714470"/>
                  </a:lnTo>
                  <a:close/>
                </a:path>
                <a:path w="664209" h="715010">
                  <a:moveTo>
                    <a:pt x="659145" y="571557"/>
                  </a:moveTo>
                  <a:lnTo>
                    <a:pt x="592888" y="571557"/>
                  </a:lnTo>
                  <a:lnTo>
                    <a:pt x="602066" y="569690"/>
                  </a:lnTo>
                  <a:lnTo>
                    <a:pt x="609559" y="564593"/>
                  </a:lnTo>
                  <a:lnTo>
                    <a:pt x="614611" y="557019"/>
                  </a:lnTo>
                  <a:lnTo>
                    <a:pt x="616444" y="547818"/>
                  </a:lnTo>
                  <a:lnTo>
                    <a:pt x="616463" y="71408"/>
                  </a:lnTo>
                  <a:lnTo>
                    <a:pt x="614611" y="62126"/>
                  </a:lnTo>
                  <a:lnTo>
                    <a:pt x="609559" y="54585"/>
                  </a:lnTo>
                  <a:lnTo>
                    <a:pt x="602066" y="49521"/>
                  </a:lnTo>
                  <a:lnTo>
                    <a:pt x="592888" y="47669"/>
                  </a:lnTo>
                  <a:lnTo>
                    <a:pt x="659098" y="47669"/>
                  </a:lnTo>
                  <a:lnTo>
                    <a:pt x="663898" y="71408"/>
                  </a:lnTo>
                  <a:lnTo>
                    <a:pt x="663898" y="547818"/>
                  </a:lnTo>
                  <a:lnTo>
                    <a:pt x="659145" y="571557"/>
                  </a:lnTo>
                  <a:close/>
                </a:path>
                <a:path w="664209" h="715010">
                  <a:moveTo>
                    <a:pt x="569218" y="428739"/>
                  </a:moveTo>
                  <a:lnTo>
                    <a:pt x="285369" y="428739"/>
                  </a:lnTo>
                  <a:lnTo>
                    <a:pt x="285369" y="190582"/>
                  </a:lnTo>
                  <a:lnTo>
                    <a:pt x="569218" y="190582"/>
                  </a:lnTo>
                  <a:lnTo>
                    <a:pt x="569218" y="428739"/>
                  </a:lnTo>
                  <a:close/>
                </a:path>
                <a:path w="664209" h="715010">
                  <a:moveTo>
                    <a:pt x="592983" y="619322"/>
                  </a:moveTo>
                  <a:lnTo>
                    <a:pt x="543932" y="619322"/>
                  </a:lnTo>
                  <a:lnTo>
                    <a:pt x="539448" y="618342"/>
                  </a:lnTo>
                  <a:lnTo>
                    <a:pt x="529032" y="613008"/>
                  </a:lnTo>
                  <a:lnTo>
                    <a:pt x="506407" y="599735"/>
                  </a:lnTo>
                  <a:lnTo>
                    <a:pt x="302480" y="476409"/>
                  </a:lnTo>
                  <a:lnTo>
                    <a:pt x="569218" y="476409"/>
                  </a:lnTo>
                  <a:lnTo>
                    <a:pt x="569218" y="571557"/>
                  </a:lnTo>
                  <a:lnTo>
                    <a:pt x="659145" y="571557"/>
                  </a:lnTo>
                  <a:lnTo>
                    <a:pt x="658325" y="575655"/>
                  </a:lnTo>
                  <a:lnTo>
                    <a:pt x="643127" y="598359"/>
                  </a:lnTo>
                  <a:lnTo>
                    <a:pt x="620586" y="613669"/>
                  </a:lnTo>
                  <a:lnTo>
                    <a:pt x="592983" y="619322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2002317" y="3892277"/>
            <a:ext cx="1772285" cy="1282065"/>
            <a:chOff x="2002317" y="3892277"/>
            <a:chExt cx="1772285" cy="1282065"/>
          </a:xfrm>
        </p:grpSpPr>
        <p:sp>
          <p:nvSpPr>
            <p:cNvPr id="35" name="object 35"/>
            <p:cNvSpPr/>
            <p:nvPr/>
          </p:nvSpPr>
          <p:spPr>
            <a:xfrm>
              <a:off x="2028731" y="4968798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28731" y="4968798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02317" y="3898107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5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03014" y="3892277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01671" y="4134789"/>
              <a:ext cx="802005" cy="800100"/>
            </a:xfrm>
            <a:custGeom>
              <a:avLst/>
              <a:gdLst/>
              <a:ahLst/>
              <a:cxnLst/>
              <a:rect l="l" t="t" r="r" b="b"/>
              <a:pathLst>
                <a:path w="802005" h="800100">
                  <a:moveTo>
                    <a:pt x="566928" y="398576"/>
                  </a:moveTo>
                  <a:lnTo>
                    <a:pt x="566140" y="384568"/>
                  </a:lnTo>
                  <a:lnTo>
                    <a:pt x="564197" y="370763"/>
                  </a:lnTo>
                  <a:lnTo>
                    <a:pt x="561073" y="357200"/>
                  </a:lnTo>
                  <a:lnTo>
                    <a:pt x="556755" y="343941"/>
                  </a:lnTo>
                  <a:lnTo>
                    <a:pt x="518350" y="382447"/>
                  </a:lnTo>
                  <a:lnTo>
                    <a:pt x="519214" y="387756"/>
                  </a:lnTo>
                  <a:lnTo>
                    <a:pt x="519684" y="393077"/>
                  </a:lnTo>
                  <a:lnTo>
                    <a:pt x="514807" y="432904"/>
                  </a:lnTo>
                  <a:lnTo>
                    <a:pt x="477266" y="488899"/>
                  </a:lnTo>
                  <a:lnTo>
                    <a:pt x="436422" y="510717"/>
                  </a:lnTo>
                  <a:lnTo>
                    <a:pt x="402475" y="515721"/>
                  </a:lnTo>
                  <a:lnTo>
                    <a:pt x="379742" y="513499"/>
                  </a:lnTo>
                  <a:lnTo>
                    <a:pt x="337540" y="496150"/>
                  </a:lnTo>
                  <a:lnTo>
                    <a:pt x="298704" y="453377"/>
                  </a:lnTo>
                  <a:lnTo>
                    <a:pt x="285559" y="387375"/>
                  </a:lnTo>
                  <a:lnTo>
                    <a:pt x="294017" y="353707"/>
                  </a:lnTo>
                  <a:lnTo>
                    <a:pt x="311950" y="323875"/>
                  </a:lnTo>
                  <a:lnTo>
                    <a:pt x="337261" y="301053"/>
                  </a:lnTo>
                  <a:lnTo>
                    <a:pt x="368071" y="286461"/>
                  </a:lnTo>
                  <a:lnTo>
                    <a:pt x="402475" y="281330"/>
                  </a:lnTo>
                  <a:lnTo>
                    <a:pt x="407898" y="281432"/>
                  </a:lnTo>
                  <a:lnTo>
                    <a:pt x="413219" y="282003"/>
                  </a:lnTo>
                  <a:lnTo>
                    <a:pt x="418642" y="282943"/>
                  </a:lnTo>
                  <a:lnTo>
                    <a:pt x="457238" y="244436"/>
                  </a:lnTo>
                  <a:lnTo>
                    <a:pt x="443928" y="240131"/>
                  </a:lnTo>
                  <a:lnTo>
                    <a:pt x="430314" y="237032"/>
                  </a:lnTo>
                  <a:lnTo>
                    <a:pt x="416471" y="235153"/>
                  </a:lnTo>
                  <a:lnTo>
                    <a:pt x="402475" y="234480"/>
                  </a:lnTo>
                  <a:lnTo>
                    <a:pt x="354152" y="241681"/>
                  </a:lnTo>
                  <a:lnTo>
                    <a:pt x="311035" y="262140"/>
                  </a:lnTo>
                  <a:lnTo>
                    <a:pt x="275602" y="294055"/>
                  </a:lnTo>
                  <a:lnTo>
                    <a:pt x="250482" y="335686"/>
                  </a:lnTo>
                  <a:lnTo>
                    <a:pt x="238696" y="382917"/>
                  </a:lnTo>
                  <a:lnTo>
                    <a:pt x="241134" y="430504"/>
                  </a:lnTo>
                  <a:lnTo>
                    <a:pt x="257162" y="475411"/>
                  </a:lnTo>
                  <a:lnTo>
                    <a:pt x="286131" y="514578"/>
                  </a:lnTo>
                  <a:lnTo>
                    <a:pt x="339979" y="550316"/>
                  </a:lnTo>
                  <a:lnTo>
                    <a:pt x="402386" y="562571"/>
                  </a:lnTo>
                  <a:lnTo>
                    <a:pt x="418299" y="561809"/>
                  </a:lnTo>
                  <a:lnTo>
                    <a:pt x="465315" y="550062"/>
                  </a:lnTo>
                  <a:lnTo>
                    <a:pt x="507136" y="525030"/>
                  </a:lnTo>
                  <a:lnTo>
                    <a:pt x="539191" y="489686"/>
                  </a:lnTo>
                  <a:lnTo>
                    <a:pt x="559701" y="446659"/>
                  </a:lnTo>
                  <a:lnTo>
                    <a:pt x="566928" y="398576"/>
                  </a:lnTo>
                  <a:close/>
                </a:path>
                <a:path w="802005" h="800100">
                  <a:moveTo>
                    <a:pt x="660857" y="398665"/>
                  </a:moveTo>
                  <a:lnTo>
                    <a:pt x="658850" y="368007"/>
                  </a:lnTo>
                  <a:lnTo>
                    <a:pt x="653059" y="338086"/>
                  </a:lnTo>
                  <a:lnTo>
                    <a:pt x="643763" y="309156"/>
                  </a:lnTo>
                  <a:lnTo>
                    <a:pt x="631291" y="281432"/>
                  </a:lnTo>
                  <a:lnTo>
                    <a:pt x="619506" y="281432"/>
                  </a:lnTo>
                  <a:lnTo>
                    <a:pt x="592505" y="308368"/>
                  </a:lnTo>
                  <a:lnTo>
                    <a:pt x="601599" y="329920"/>
                  </a:lnTo>
                  <a:lnTo>
                    <a:pt x="608215" y="352323"/>
                  </a:lnTo>
                  <a:lnTo>
                    <a:pt x="612292" y="375335"/>
                  </a:lnTo>
                  <a:lnTo>
                    <a:pt x="613791" y="398767"/>
                  </a:lnTo>
                  <a:lnTo>
                    <a:pt x="608190" y="447027"/>
                  </a:lnTo>
                  <a:lnTo>
                    <a:pt x="592251" y="491388"/>
                  </a:lnTo>
                  <a:lnTo>
                    <a:pt x="567245" y="530542"/>
                  </a:lnTo>
                  <a:lnTo>
                    <a:pt x="534466" y="563219"/>
                  </a:lnTo>
                  <a:lnTo>
                    <a:pt x="495185" y="588149"/>
                  </a:lnTo>
                  <a:lnTo>
                    <a:pt x="450697" y="604037"/>
                  </a:lnTo>
                  <a:lnTo>
                    <a:pt x="402285" y="609625"/>
                  </a:lnTo>
                  <a:lnTo>
                    <a:pt x="353898" y="604037"/>
                  </a:lnTo>
                  <a:lnTo>
                    <a:pt x="309448" y="588124"/>
                  </a:lnTo>
                  <a:lnTo>
                    <a:pt x="270230" y="563181"/>
                  </a:lnTo>
                  <a:lnTo>
                    <a:pt x="237502" y="530466"/>
                  </a:lnTo>
                  <a:lnTo>
                    <a:pt x="212559" y="491274"/>
                  </a:lnTo>
                  <a:lnTo>
                    <a:pt x="196646" y="446887"/>
                  </a:lnTo>
                  <a:lnTo>
                    <a:pt x="191071" y="398576"/>
                  </a:lnTo>
                  <a:lnTo>
                    <a:pt x="196659" y="350240"/>
                  </a:lnTo>
                  <a:lnTo>
                    <a:pt x="212585" y="305828"/>
                  </a:lnTo>
                  <a:lnTo>
                    <a:pt x="237566" y="266649"/>
                  </a:lnTo>
                  <a:lnTo>
                    <a:pt x="270319" y="233946"/>
                  </a:lnTo>
                  <a:lnTo>
                    <a:pt x="309562" y="209003"/>
                  </a:lnTo>
                  <a:lnTo>
                    <a:pt x="354012" y="193103"/>
                  </a:lnTo>
                  <a:lnTo>
                    <a:pt x="402386" y="187528"/>
                  </a:lnTo>
                  <a:lnTo>
                    <a:pt x="425843" y="188925"/>
                  </a:lnTo>
                  <a:lnTo>
                    <a:pt x="448894" y="192938"/>
                  </a:lnTo>
                  <a:lnTo>
                    <a:pt x="471335" y="199542"/>
                  </a:lnTo>
                  <a:lnTo>
                    <a:pt x="492975" y="208673"/>
                  </a:lnTo>
                  <a:lnTo>
                    <a:pt x="519874" y="181927"/>
                  </a:lnTo>
                  <a:lnTo>
                    <a:pt x="463054" y="148437"/>
                  </a:lnTo>
                  <a:lnTo>
                    <a:pt x="402386" y="140754"/>
                  </a:lnTo>
                  <a:lnTo>
                    <a:pt x="356019" y="144919"/>
                  </a:lnTo>
                  <a:lnTo>
                    <a:pt x="312356" y="156908"/>
                  </a:lnTo>
                  <a:lnTo>
                    <a:pt x="272135" y="176009"/>
                  </a:lnTo>
                  <a:lnTo>
                    <a:pt x="236080" y="201472"/>
                  </a:lnTo>
                  <a:lnTo>
                    <a:pt x="204927" y="232562"/>
                  </a:lnTo>
                  <a:lnTo>
                    <a:pt x="179425" y="268566"/>
                  </a:lnTo>
                  <a:lnTo>
                    <a:pt x="160286" y="308737"/>
                  </a:lnTo>
                  <a:lnTo>
                    <a:pt x="148272" y="352348"/>
                  </a:lnTo>
                  <a:lnTo>
                    <a:pt x="144106" y="398665"/>
                  </a:lnTo>
                  <a:lnTo>
                    <a:pt x="148272" y="444931"/>
                  </a:lnTo>
                  <a:lnTo>
                    <a:pt x="160286" y="488492"/>
                  </a:lnTo>
                  <a:lnTo>
                    <a:pt x="179425" y="528637"/>
                  </a:lnTo>
                  <a:lnTo>
                    <a:pt x="204927" y="564616"/>
                  </a:lnTo>
                  <a:lnTo>
                    <a:pt x="236080" y="595693"/>
                  </a:lnTo>
                  <a:lnTo>
                    <a:pt x="272135" y="621144"/>
                  </a:lnTo>
                  <a:lnTo>
                    <a:pt x="312356" y="640232"/>
                  </a:lnTo>
                  <a:lnTo>
                    <a:pt x="356019" y="652233"/>
                  </a:lnTo>
                  <a:lnTo>
                    <a:pt x="402386" y="656386"/>
                  </a:lnTo>
                  <a:lnTo>
                    <a:pt x="448805" y="652233"/>
                  </a:lnTo>
                  <a:lnTo>
                    <a:pt x="492506" y="640232"/>
                  </a:lnTo>
                  <a:lnTo>
                    <a:pt x="532765" y="621144"/>
                  </a:lnTo>
                  <a:lnTo>
                    <a:pt x="568845" y="595693"/>
                  </a:lnTo>
                  <a:lnTo>
                    <a:pt x="600011" y="564616"/>
                  </a:lnTo>
                  <a:lnTo>
                    <a:pt x="625525" y="528637"/>
                  </a:lnTo>
                  <a:lnTo>
                    <a:pt x="644664" y="488492"/>
                  </a:lnTo>
                  <a:lnTo>
                    <a:pt x="656678" y="444931"/>
                  </a:lnTo>
                  <a:lnTo>
                    <a:pt x="660857" y="398665"/>
                  </a:lnTo>
                  <a:close/>
                </a:path>
                <a:path w="802005" h="800100">
                  <a:moveTo>
                    <a:pt x="801446" y="121373"/>
                  </a:moveTo>
                  <a:lnTo>
                    <a:pt x="799934" y="108305"/>
                  </a:lnTo>
                  <a:lnTo>
                    <a:pt x="791743" y="97993"/>
                  </a:lnTo>
                  <a:lnTo>
                    <a:pt x="778256" y="93802"/>
                  </a:lnTo>
                  <a:lnTo>
                    <a:pt x="707910" y="93802"/>
                  </a:lnTo>
                  <a:lnTo>
                    <a:pt x="707910" y="23609"/>
                  </a:lnTo>
                  <a:lnTo>
                    <a:pt x="705853" y="13919"/>
                  </a:lnTo>
                  <a:lnTo>
                    <a:pt x="700519" y="6464"/>
                  </a:lnTo>
                  <a:lnTo>
                    <a:pt x="692937" y="1689"/>
                  </a:lnTo>
                  <a:lnTo>
                    <a:pt x="684136" y="0"/>
                  </a:lnTo>
                  <a:lnTo>
                    <a:pt x="678345" y="0"/>
                  </a:lnTo>
                  <a:lnTo>
                    <a:pt x="672452" y="2082"/>
                  </a:lnTo>
                  <a:lnTo>
                    <a:pt x="569302" y="105003"/>
                  </a:lnTo>
                  <a:lnTo>
                    <a:pt x="566737" y="110972"/>
                  </a:lnTo>
                  <a:lnTo>
                    <a:pt x="566928" y="117233"/>
                  </a:lnTo>
                  <a:lnTo>
                    <a:pt x="566928" y="201282"/>
                  </a:lnTo>
                  <a:lnTo>
                    <a:pt x="432612" y="335216"/>
                  </a:lnTo>
                  <a:lnTo>
                    <a:pt x="425399" y="332232"/>
                  </a:lnTo>
                  <a:lnTo>
                    <a:pt x="417931" y="330034"/>
                  </a:lnTo>
                  <a:lnTo>
                    <a:pt x="410235" y="328663"/>
                  </a:lnTo>
                  <a:lnTo>
                    <a:pt x="402386" y="328193"/>
                  </a:lnTo>
                  <a:lnTo>
                    <a:pt x="381711" y="331279"/>
                  </a:lnTo>
                  <a:lnTo>
                    <a:pt x="363232" y="340042"/>
                  </a:lnTo>
                  <a:lnTo>
                    <a:pt x="348043" y="353720"/>
                  </a:lnTo>
                  <a:lnTo>
                    <a:pt x="337261" y="371538"/>
                  </a:lnTo>
                  <a:lnTo>
                    <a:pt x="332193" y="391731"/>
                  </a:lnTo>
                  <a:lnTo>
                    <a:pt x="333222" y="412140"/>
                  </a:lnTo>
                  <a:lnTo>
                    <a:pt x="352577" y="448183"/>
                  </a:lnTo>
                  <a:lnTo>
                    <a:pt x="388797" y="467525"/>
                  </a:lnTo>
                  <a:lnTo>
                    <a:pt x="402386" y="468858"/>
                  </a:lnTo>
                  <a:lnTo>
                    <a:pt x="409181" y="468528"/>
                  </a:lnTo>
                  <a:lnTo>
                    <a:pt x="447306" y="452793"/>
                  </a:lnTo>
                  <a:lnTo>
                    <a:pt x="469900" y="419239"/>
                  </a:lnTo>
                  <a:lnTo>
                    <a:pt x="473011" y="398665"/>
                  </a:lnTo>
                  <a:lnTo>
                    <a:pt x="472503" y="390829"/>
                  </a:lnTo>
                  <a:lnTo>
                    <a:pt x="471119" y="383159"/>
                  </a:lnTo>
                  <a:lnTo>
                    <a:pt x="468909" y="375704"/>
                  </a:lnTo>
                  <a:lnTo>
                    <a:pt x="465886" y="368503"/>
                  </a:lnTo>
                  <a:lnTo>
                    <a:pt x="600011" y="234480"/>
                  </a:lnTo>
                  <a:lnTo>
                    <a:pt x="690511" y="234480"/>
                  </a:lnTo>
                  <a:lnTo>
                    <a:pt x="696404" y="232003"/>
                  </a:lnTo>
                  <a:lnTo>
                    <a:pt x="794880" y="133832"/>
                  </a:lnTo>
                  <a:lnTo>
                    <a:pt x="801446" y="121373"/>
                  </a:lnTo>
                  <a:close/>
                </a:path>
                <a:path w="802005" h="800100">
                  <a:moveTo>
                    <a:pt x="801725" y="398576"/>
                  </a:moveTo>
                  <a:lnTo>
                    <a:pt x="799287" y="355269"/>
                  </a:lnTo>
                  <a:lnTo>
                    <a:pt x="792149" y="312559"/>
                  </a:lnTo>
                  <a:lnTo>
                    <a:pt x="780427" y="270891"/>
                  </a:lnTo>
                  <a:lnTo>
                    <a:pt x="764184" y="230682"/>
                  </a:lnTo>
                  <a:lnTo>
                    <a:pt x="734136" y="260654"/>
                  </a:lnTo>
                  <a:lnTo>
                    <a:pt x="723366" y="269494"/>
                  </a:lnTo>
                  <a:lnTo>
                    <a:pt x="711238" y="275971"/>
                  </a:lnTo>
                  <a:lnTo>
                    <a:pt x="698106" y="279971"/>
                  </a:lnTo>
                  <a:lnTo>
                    <a:pt x="683475" y="281330"/>
                  </a:lnTo>
                  <a:lnTo>
                    <a:pt x="693889" y="309664"/>
                  </a:lnTo>
                  <a:lnTo>
                    <a:pt x="701459" y="338785"/>
                  </a:lnTo>
                  <a:lnTo>
                    <a:pt x="706107" y="368477"/>
                  </a:lnTo>
                  <a:lnTo>
                    <a:pt x="707809" y="398576"/>
                  </a:lnTo>
                  <a:lnTo>
                    <a:pt x="703808" y="447929"/>
                  </a:lnTo>
                  <a:lnTo>
                    <a:pt x="692213" y="494753"/>
                  </a:lnTo>
                  <a:lnTo>
                    <a:pt x="673658" y="538441"/>
                  </a:lnTo>
                  <a:lnTo>
                    <a:pt x="648779" y="578358"/>
                  </a:lnTo>
                  <a:lnTo>
                    <a:pt x="618223" y="613854"/>
                  </a:lnTo>
                  <a:lnTo>
                    <a:pt x="582625" y="644321"/>
                  </a:lnTo>
                  <a:lnTo>
                    <a:pt x="542594" y="669112"/>
                  </a:lnTo>
                  <a:lnTo>
                    <a:pt x="498792" y="687603"/>
                  </a:lnTo>
                  <a:lnTo>
                    <a:pt x="451840" y="699160"/>
                  </a:lnTo>
                  <a:lnTo>
                    <a:pt x="402386" y="703148"/>
                  </a:lnTo>
                  <a:lnTo>
                    <a:pt x="352920" y="699160"/>
                  </a:lnTo>
                  <a:lnTo>
                    <a:pt x="305981" y="687603"/>
                  </a:lnTo>
                  <a:lnTo>
                    <a:pt x="262191" y="669112"/>
                  </a:lnTo>
                  <a:lnTo>
                    <a:pt x="222173" y="644321"/>
                  </a:lnTo>
                  <a:lnTo>
                    <a:pt x="186588" y="613854"/>
                  </a:lnTo>
                  <a:lnTo>
                    <a:pt x="156044" y="578358"/>
                  </a:lnTo>
                  <a:lnTo>
                    <a:pt x="131178" y="538441"/>
                  </a:lnTo>
                  <a:lnTo>
                    <a:pt x="112649" y="494753"/>
                  </a:lnTo>
                  <a:lnTo>
                    <a:pt x="101053" y="447929"/>
                  </a:lnTo>
                  <a:lnTo>
                    <a:pt x="97053" y="398576"/>
                  </a:lnTo>
                  <a:lnTo>
                    <a:pt x="101053" y="349224"/>
                  </a:lnTo>
                  <a:lnTo>
                    <a:pt x="112649" y="302374"/>
                  </a:lnTo>
                  <a:lnTo>
                    <a:pt x="131178" y="258660"/>
                  </a:lnTo>
                  <a:lnTo>
                    <a:pt x="156044" y="218719"/>
                  </a:lnTo>
                  <a:lnTo>
                    <a:pt x="186588" y="183197"/>
                  </a:lnTo>
                  <a:lnTo>
                    <a:pt x="222173" y="152704"/>
                  </a:lnTo>
                  <a:lnTo>
                    <a:pt x="262191" y="127889"/>
                  </a:lnTo>
                  <a:lnTo>
                    <a:pt x="305981" y="109372"/>
                  </a:lnTo>
                  <a:lnTo>
                    <a:pt x="352920" y="97802"/>
                  </a:lnTo>
                  <a:lnTo>
                    <a:pt x="402386" y="93802"/>
                  </a:lnTo>
                  <a:lnTo>
                    <a:pt x="432562" y="95504"/>
                  </a:lnTo>
                  <a:lnTo>
                    <a:pt x="462343" y="100152"/>
                  </a:lnTo>
                  <a:lnTo>
                    <a:pt x="491515" y="107696"/>
                  </a:lnTo>
                  <a:lnTo>
                    <a:pt x="519874" y="118084"/>
                  </a:lnTo>
                  <a:lnTo>
                    <a:pt x="521182" y="103517"/>
                  </a:lnTo>
                  <a:lnTo>
                    <a:pt x="525157" y="90373"/>
                  </a:lnTo>
                  <a:lnTo>
                    <a:pt x="531609" y="78282"/>
                  </a:lnTo>
                  <a:lnTo>
                    <a:pt x="540410" y="67627"/>
                  </a:lnTo>
                  <a:lnTo>
                    <a:pt x="570445" y="37655"/>
                  </a:lnTo>
                  <a:lnTo>
                    <a:pt x="530186" y="21386"/>
                  </a:lnTo>
                  <a:lnTo>
                    <a:pt x="488518" y="9652"/>
                  </a:lnTo>
                  <a:lnTo>
                    <a:pt x="445795" y="2527"/>
                  </a:lnTo>
                  <a:lnTo>
                    <a:pt x="402386" y="88"/>
                  </a:lnTo>
                  <a:lnTo>
                    <a:pt x="355815" y="2768"/>
                  </a:lnTo>
                  <a:lnTo>
                    <a:pt x="310743" y="10629"/>
                  </a:lnTo>
                  <a:lnTo>
                    <a:pt x="267462" y="23355"/>
                  </a:lnTo>
                  <a:lnTo>
                    <a:pt x="226288" y="40640"/>
                  </a:lnTo>
                  <a:lnTo>
                    <a:pt x="187540" y="62204"/>
                  </a:lnTo>
                  <a:lnTo>
                    <a:pt x="151536" y="87731"/>
                  </a:lnTo>
                  <a:lnTo>
                    <a:pt x="118592" y="116916"/>
                  </a:lnTo>
                  <a:lnTo>
                    <a:pt x="89014" y="149466"/>
                  </a:lnTo>
                  <a:lnTo>
                    <a:pt x="63131" y="185077"/>
                  </a:lnTo>
                  <a:lnTo>
                    <a:pt x="41236" y="223456"/>
                  </a:lnTo>
                  <a:lnTo>
                    <a:pt x="23672" y="264299"/>
                  </a:lnTo>
                  <a:lnTo>
                    <a:pt x="10731" y="307301"/>
                  </a:lnTo>
                  <a:lnTo>
                    <a:pt x="2730" y="352158"/>
                  </a:lnTo>
                  <a:lnTo>
                    <a:pt x="0" y="398576"/>
                  </a:lnTo>
                  <a:lnTo>
                    <a:pt x="2730" y="445020"/>
                  </a:lnTo>
                  <a:lnTo>
                    <a:pt x="10731" y="489991"/>
                  </a:lnTo>
                  <a:lnTo>
                    <a:pt x="23672" y="533171"/>
                  </a:lnTo>
                  <a:lnTo>
                    <a:pt x="41236" y="574243"/>
                  </a:lnTo>
                  <a:lnTo>
                    <a:pt x="63131" y="612902"/>
                  </a:lnTo>
                  <a:lnTo>
                    <a:pt x="89014" y="648830"/>
                  </a:lnTo>
                  <a:lnTo>
                    <a:pt x="118592" y="681710"/>
                  </a:lnTo>
                  <a:lnTo>
                    <a:pt x="151536" y="711238"/>
                  </a:lnTo>
                  <a:lnTo>
                    <a:pt x="187540" y="737069"/>
                  </a:lnTo>
                  <a:lnTo>
                    <a:pt x="226288" y="758926"/>
                  </a:lnTo>
                  <a:lnTo>
                    <a:pt x="267462" y="776465"/>
                  </a:lnTo>
                  <a:lnTo>
                    <a:pt x="310743" y="789381"/>
                  </a:lnTo>
                  <a:lnTo>
                    <a:pt x="355815" y="797369"/>
                  </a:lnTo>
                  <a:lnTo>
                    <a:pt x="402386" y="800100"/>
                  </a:lnTo>
                  <a:lnTo>
                    <a:pt x="448894" y="797369"/>
                  </a:lnTo>
                  <a:lnTo>
                    <a:pt x="493852" y="789381"/>
                  </a:lnTo>
                  <a:lnTo>
                    <a:pt x="536943" y="776465"/>
                  </a:lnTo>
                  <a:lnTo>
                    <a:pt x="577875" y="758926"/>
                  </a:lnTo>
                  <a:lnTo>
                    <a:pt x="616331" y="737069"/>
                  </a:lnTo>
                  <a:lnTo>
                    <a:pt x="652030" y="711238"/>
                  </a:lnTo>
                  <a:lnTo>
                    <a:pt x="684657" y="681710"/>
                  </a:lnTo>
                  <a:lnTo>
                    <a:pt x="713905" y="648830"/>
                  </a:lnTo>
                  <a:lnTo>
                    <a:pt x="739482" y="612902"/>
                  </a:lnTo>
                  <a:lnTo>
                    <a:pt x="761085" y="574243"/>
                  </a:lnTo>
                  <a:lnTo>
                    <a:pt x="778421" y="533171"/>
                  </a:lnTo>
                  <a:lnTo>
                    <a:pt x="791171" y="489991"/>
                  </a:lnTo>
                  <a:lnTo>
                    <a:pt x="799033" y="445020"/>
                  </a:lnTo>
                  <a:lnTo>
                    <a:pt x="801725" y="398576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2509555" y="5720632"/>
            <a:ext cx="5318125" cy="951230"/>
            <a:chOff x="12509555" y="5720632"/>
            <a:chExt cx="5318125" cy="951230"/>
          </a:xfrm>
        </p:grpSpPr>
        <p:sp>
          <p:nvSpPr>
            <p:cNvPr id="41" name="object 41"/>
            <p:cNvSpPr/>
            <p:nvPr/>
          </p:nvSpPr>
          <p:spPr>
            <a:xfrm>
              <a:off x="12528605" y="5739653"/>
              <a:ext cx="5280025" cy="913130"/>
            </a:xfrm>
            <a:custGeom>
              <a:avLst/>
              <a:gdLst/>
              <a:ahLst/>
              <a:cxnLst/>
              <a:rect l="l" t="t" r="r" b="b"/>
              <a:pathLst>
                <a:path w="5280025" h="913129">
                  <a:moveTo>
                    <a:pt x="5279993" y="913009"/>
                  </a:moveTo>
                  <a:lnTo>
                    <a:pt x="0" y="913009"/>
                  </a:lnTo>
                  <a:lnTo>
                    <a:pt x="0" y="0"/>
                  </a:lnTo>
                  <a:lnTo>
                    <a:pt x="5279993" y="0"/>
                  </a:lnTo>
                  <a:lnTo>
                    <a:pt x="5279993" y="913009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509555" y="5720632"/>
              <a:ext cx="5318125" cy="951230"/>
            </a:xfrm>
            <a:custGeom>
              <a:avLst/>
              <a:gdLst/>
              <a:ahLst/>
              <a:cxnLst/>
              <a:rect l="l" t="t" r="r" b="b"/>
              <a:pathLst>
                <a:path w="5318125" h="951229">
                  <a:moveTo>
                    <a:pt x="5299043" y="951051"/>
                  </a:moveTo>
                  <a:lnTo>
                    <a:pt x="19049" y="951051"/>
                  </a:lnTo>
                  <a:lnTo>
                    <a:pt x="11653" y="949550"/>
                  </a:lnTo>
                  <a:lnTo>
                    <a:pt x="5595" y="945463"/>
                  </a:lnTo>
                  <a:lnTo>
                    <a:pt x="1503" y="939415"/>
                  </a:lnTo>
                  <a:lnTo>
                    <a:pt x="0" y="932030"/>
                  </a:lnTo>
                  <a:lnTo>
                    <a:pt x="0" y="19021"/>
                  </a:lnTo>
                  <a:lnTo>
                    <a:pt x="5299042" y="0"/>
                  </a:lnTo>
                  <a:lnTo>
                    <a:pt x="5306439" y="1500"/>
                  </a:lnTo>
                  <a:lnTo>
                    <a:pt x="5312496" y="5587"/>
                  </a:lnTo>
                  <a:lnTo>
                    <a:pt x="5316589" y="11635"/>
                  </a:lnTo>
                  <a:lnTo>
                    <a:pt x="5318092" y="19021"/>
                  </a:lnTo>
                  <a:lnTo>
                    <a:pt x="19049" y="19021"/>
                  </a:lnTo>
                  <a:lnTo>
                    <a:pt x="19049" y="38042"/>
                  </a:lnTo>
                  <a:lnTo>
                    <a:pt x="38099" y="38042"/>
                  </a:lnTo>
                  <a:lnTo>
                    <a:pt x="38099" y="913009"/>
                  </a:lnTo>
                  <a:lnTo>
                    <a:pt x="19049" y="913009"/>
                  </a:lnTo>
                  <a:lnTo>
                    <a:pt x="19049" y="932030"/>
                  </a:lnTo>
                  <a:lnTo>
                    <a:pt x="5318092" y="932030"/>
                  </a:lnTo>
                  <a:lnTo>
                    <a:pt x="5316589" y="939415"/>
                  </a:lnTo>
                  <a:lnTo>
                    <a:pt x="5312496" y="945463"/>
                  </a:lnTo>
                  <a:lnTo>
                    <a:pt x="5306439" y="949550"/>
                  </a:lnTo>
                  <a:lnTo>
                    <a:pt x="5299043" y="951051"/>
                  </a:lnTo>
                  <a:close/>
                </a:path>
                <a:path w="5318125" h="951229">
                  <a:moveTo>
                    <a:pt x="38099" y="38042"/>
                  </a:moveTo>
                  <a:lnTo>
                    <a:pt x="19049" y="38042"/>
                  </a:lnTo>
                  <a:lnTo>
                    <a:pt x="19049" y="19021"/>
                  </a:lnTo>
                  <a:lnTo>
                    <a:pt x="38099" y="19021"/>
                  </a:lnTo>
                  <a:lnTo>
                    <a:pt x="38099" y="38042"/>
                  </a:lnTo>
                  <a:close/>
                </a:path>
                <a:path w="5318125" h="951229">
                  <a:moveTo>
                    <a:pt x="5279992" y="38042"/>
                  </a:moveTo>
                  <a:lnTo>
                    <a:pt x="38099" y="38042"/>
                  </a:lnTo>
                  <a:lnTo>
                    <a:pt x="38099" y="19021"/>
                  </a:lnTo>
                  <a:lnTo>
                    <a:pt x="5279992" y="19021"/>
                  </a:lnTo>
                  <a:lnTo>
                    <a:pt x="5279992" y="38042"/>
                  </a:lnTo>
                  <a:close/>
                </a:path>
                <a:path w="5318125" h="951229">
                  <a:moveTo>
                    <a:pt x="5299042" y="932030"/>
                  </a:moveTo>
                  <a:lnTo>
                    <a:pt x="5279992" y="932030"/>
                  </a:lnTo>
                  <a:lnTo>
                    <a:pt x="5279992" y="19021"/>
                  </a:lnTo>
                  <a:lnTo>
                    <a:pt x="5299042" y="19021"/>
                  </a:lnTo>
                  <a:lnTo>
                    <a:pt x="5299042" y="38042"/>
                  </a:lnTo>
                  <a:lnTo>
                    <a:pt x="5318092" y="38042"/>
                  </a:lnTo>
                  <a:lnTo>
                    <a:pt x="5318092" y="913009"/>
                  </a:lnTo>
                  <a:lnTo>
                    <a:pt x="5299042" y="913009"/>
                  </a:lnTo>
                  <a:lnTo>
                    <a:pt x="5299042" y="932030"/>
                  </a:lnTo>
                  <a:close/>
                </a:path>
                <a:path w="5318125" h="951229">
                  <a:moveTo>
                    <a:pt x="5318092" y="38042"/>
                  </a:moveTo>
                  <a:lnTo>
                    <a:pt x="5299042" y="38042"/>
                  </a:lnTo>
                  <a:lnTo>
                    <a:pt x="5299042" y="19021"/>
                  </a:lnTo>
                  <a:lnTo>
                    <a:pt x="5318092" y="19021"/>
                  </a:lnTo>
                  <a:lnTo>
                    <a:pt x="5318092" y="38042"/>
                  </a:lnTo>
                  <a:close/>
                </a:path>
                <a:path w="5318125" h="951229">
                  <a:moveTo>
                    <a:pt x="38099" y="932030"/>
                  </a:moveTo>
                  <a:lnTo>
                    <a:pt x="19049" y="932030"/>
                  </a:lnTo>
                  <a:lnTo>
                    <a:pt x="19049" y="913009"/>
                  </a:lnTo>
                  <a:lnTo>
                    <a:pt x="38099" y="913009"/>
                  </a:lnTo>
                  <a:lnTo>
                    <a:pt x="38099" y="932030"/>
                  </a:lnTo>
                  <a:close/>
                </a:path>
                <a:path w="5318125" h="951229">
                  <a:moveTo>
                    <a:pt x="5279992" y="932030"/>
                  </a:moveTo>
                  <a:lnTo>
                    <a:pt x="38099" y="932030"/>
                  </a:lnTo>
                  <a:lnTo>
                    <a:pt x="38099" y="913009"/>
                  </a:lnTo>
                  <a:lnTo>
                    <a:pt x="5279992" y="913009"/>
                  </a:lnTo>
                  <a:lnTo>
                    <a:pt x="5279992" y="932030"/>
                  </a:lnTo>
                  <a:close/>
                </a:path>
                <a:path w="5318125" h="951229">
                  <a:moveTo>
                    <a:pt x="5318092" y="932030"/>
                  </a:moveTo>
                  <a:lnTo>
                    <a:pt x="5299042" y="932030"/>
                  </a:lnTo>
                  <a:lnTo>
                    <a:pt x="5299042" y="913009"/>
                  </a:lnTo>
                  <a:lnTo>
                    <a:pt x="5318092" y="913009"/>
                  </a:lnTo>
                  <a:lnTo>
                    <a:pt x="5318092" y="932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4283966" y="3892277"/>
            <a:ext cx="1772285" cy="1282065"/>
            <a:chOff x="14283966" y="3892277"/>
            <a:chExt cx="1772285" cy="1282065"/>
          </a:xfrm>
        </p:grpSpPr>
        <p:sp>
          <p:nvSpPr>
            <p:cNvPr id="44" name="object 44"/>
            <p:cNvSpPr/>
            <p:nvPr/>
          </p:nvSpPr>
          <p:spPr>
            <a:xfrm>
              <a:off x="14310380" y="4968798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69" h="200660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310380" y="4968798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69" h="200660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283966" y="3898107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384663" y="3892277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691614" y="4065904"/>
              <a:ext cx="832485" cy="942975"/>
            </a:xfrm>
            <a:custGeom>
              <a:avLst/>
              <a:gdLst/>
              <a:ahLst/>
              <a:cxnLst/>
              <a:rect l="l" t="t" r="r" b="b"/>
              <a:pathLst>
                <a:path w="832484" h="942975">
                  <a:moveTo>
                    <a:pt x="600354" y="449757"/>
                  </a:moveTo>
                  <a:lnTo>
                    <a:pt x="598043" y="438315"/>
                  </a:lnTo>
                  <a:lnTo>
                    <a:pt x="591756" y="428980"/>
                  </a:lnTo>
                  <a:lnTo>
                    <a:pt x="582422" y="422694"/>
                  </a:lnTo>
                  <a:lnTo>
                    <a:pt x="570979" y="420382"/>
                  </a:lnTo>
                  <a:lnTo>
                    <a:pt x="561670" y="420382"/>
                  </a:lnTo>
                  <a:lnTo>
                    <a:pt x="561670" y="392912"/>
                  </a:lnTo>
                  <a:lnTo>
                    <a:pt x="550595" y="337261"/>
                  </a:lnTo>
                  <a:lnTo>
                    <a:pt x="519074" y="290080"/>
                  </a:lnTo>
                  <a:lnTo>
                    <a:pt x="502945" y="276847"/>
                  </a:lnTo>
                  <a:lnTo>
                    <a:pt x="502932" y="392912"/>
                  </a:lnTo>
                  <a:lnTo>
                    <a:pt x="502932" y="420382"/>
                  </a:lnTo>
                  <a:lnTo>
                    <a:pt x="329552" y="420382"/>
                  </a:lnTo>
                  <a:lnTo>
                    <a:pt x="329552" y="392912"/>
                  </a:lnTo>
                  <a:lnTo>
                    <a:pt x="344119" y="344817"/>
                  </a:lnTo>
                  <a:lnTo>
                    <a:pt x="383057" y="312813"/>
                  </a:lnTo>
                  <a:lnTo>
                    <a:pt x="416242" y="306209"/>
                  </a:lnTo>
                  <a:lnTo>
                    <a:pt x="433222" y="307898"/>
                  </a:lnTo>
                  <a:lnTo>
                    <a:pt x="477545" y="331609"/>
                  </a:lnTo>
                  <a:lnTo>
                    <a:pt x="501243" y="375920"/>
                  </a:lnTo>
                  <a:lnTo>
                    <a:pt x="502932" y="392912"/>
                  </a:lnTo>
                  <a:lnTo>
                    <a:pt x="502932" y="276847"/>
                  </a:lnTo>
                  <a:lnTo>
                    <a:pt x="496925" y="271919"/>
                  </a:lnTo>
                  <a:lnTo>
                    <a:pt x="471893" y="258546"/>
                  </a:lnTo>
                  <a:lnTo>
                    <a:pt x="444741" y="250304"/>
                  </a:lnTo>
                  <a:lnTo>
                    <a:pt x="416242" y="247484"/>
                  </a:lnTo>
                  <a:lnTo>
                    <a:pt x="387731" y="250304"/>
                  </a:lnTo>
                  <a:lnTo>
                    <a:pt x="335546" y="271919"/>
                  </a:lnTo>
                  <a:lnTo>
                    <a:pt x="295236" y="312229"/>
                  </a:lnTo>
                  <a:lnTo>
                    <a:pt x="273634" y="364413"/>
                  </a:lnTo>
                  <a:lnTo>
                    <a:pt x="270814" y="392912"/>
                  </a:lnTo>
                  <a:lnTo>
                    <a:pt x="270814" y="420382"/>
                  </a:lnTo>
                  <a:lnTo>
                    <a:pt x="261493" y="420382"/>
                  </a:lnTo>
                  <a:lnTo>
                    <a:pt x="250063" y="422694"/>
                  </a:lnTo>
                  <a:lnTo>
                    <a:pt x="240728" y="428980"/>
                  </a:lnTo>
                  <a:lnTo>
                    <a:pt x="234429" y="438315"/>
                  </a:lnTo>
                  <a:lnTo>
                    <a:pt x="232117" y="449757"/>
                  </a:lnTo>
                  <a:lnTo>
                    <a:pt x="232117" y="665886"/>
                  </a:lnTo>
                  <a:lnTo>
                    <a:pt x="234429" y="677316"/>
                  </a:lnTo>
                  <a:lnTo>
                    <a:pt x="240728" y="686650"/>
                  </a:lnTo>
                  <a:lnTo>
                    <a:pt x="250063" y="692950"/>
                  </a:lnTo>
                  <a:lnTo>
                    <a:pt x="261493" y="695261"/>
                  </a:lnTo>
                  <a:lnTo>
                    <a:pt x="570979" y="695261"/>
                  </a:lnTo>
                  <a:lnTo>
                    <a:pt x="582422" y="692950"/>
                  </a:lnTo>
                  <a:lnTo>
                    <a:pt x="591756" y="686650"/>
                  </a:lnTo>
                  <a:lnTo>
                    <a:pt x="598043" y="677316"/>
                  </a:lnTo>
                  <a:lnTo>
                    <a:pt x="600354" y="665886"/>
                  </a:lnTo>
                  <a:lnTo>
                    <a:pt x="600354" y="449757"/>
                  </a:lnTo>
                  <a:close/>
                </a:path>
                <a:path w="832484" h="942975">
                  <a:moveTo>
                    <a:pt x="832472" y="126695"/>
                  </a:moveTo>
                  <a:lnTo>
                    <a:pt x="775271" y="74345"/>
                  </a:lnTo>
                  <a:lnTo>
                    <a:pt x="773734" y="73571"/>
                  </a:lnTo>
                  <a:lnTo>
                    <a:pt x="773734" y="142252"/>
                  </a:lnTo>
                  <a:lnTo>
                    <a:pt x="773734" y="526465"/>
                  </a:lnTo>
                  <a:lnTo>
                    <a:pt x="770470" y="574979"/>
                  </a:lnTo>
                  <a:lnTo>
                    <a:pt x="760958" y="621512"/>
                  </a:lnTo>
                  <a:lnTo>
                    <a:pt x="745642" y="665632"/>
                  </a:lnTo>
                  <a:lnTo>
                    <a:pt x="724928" y="706920"/>
                  </a:lnTo>
                  <a:lnTo>
                    <a:pt x="699249" y="744943"/>
                  </a:lnTo>
                  <a:lnTo>
                    <a:pt x="669023" y="779272"/>
                  </a:lnTo>
                  <a:lnTo>
                    <a:pt x="634695" y="809498"/>
                  </a:lnTo>
                  <a:lnTo>
                    <a:pt x="596671" y="835177"/>
                  </a:lnTo>
                  <a:lnTo>
                    <a:pt x="555396" y="855891"/>
                  </a:lnTo>
                  <a:lnTo>
                    <a:pt x="511276" y="871220"/>
                  </a:lnTo>
                  <a:lnTo>
                    <a:pt x="464743" y="880719"/>
                  </a:lnTo>
                  <a:lnTo>
                    <a:pt x="416242" y="883983"/>
                  </a:lnTo>
                  <a:lnTo>
                    <a:pt x="367728" y="880719"/>
                  </a:lnTo>
                  <a:lnTo>
                    <a:pt x="321195" y="871220"/>
                  </a:lnTo>
                  <a:lnTo>
                    <a:pt x="277088" y="855891"/>
                  </a:lnTo>
                  <a:lnTo>
                    <a:pt x="235800" y="835177"/>
                  </a:lnTo>
                  <a:lnTo>
                    <a:pt x="197777" y="809498"/>
                  </a:lnTo>
                  <a:lnTo>
                    <a:pt x="163449" y="779272"/>
                  </a:lnTo>
                  <a:lnTo>
                    <a:pt x="133235" y="744943"/>
                  </a:lnTo>
                  <a:lnTo>
                    <a:pt x="107556" y="706920"/>
                  </a:lnTo>
                  <a:lnTo>
                    <a:pt x="86842" y="665632"/>
                  </a:lnTo>
                  <a:lnTo>
                    <a:pt x="71513" y="621512"/>
                  </a:lnTo>
                  <a:lnTo>
                    <a:pt x="62014" y="575017"/>
                  </a:lnTo>
                  <a:lnTo>
                    <a:pt x="58750" y="526465"/>
                  </a:lnTo>
                  <a:lnTo>
                    <a:pt x="58750" y="142341"/>
                  </a:lnTo>
                  <a:lnTo>
                    <a:pt x="109931" y="113182"/>
                  </a:lnTo>
                  <a:lnTo>
                    <a:pt x="161086" y="91719"/>
                  </a:lnTo>
                  <a:lnTo>
                    <a:pt x="212217" y="76771"/>
                  </a:lnTo>
                  <a:lnTo>
                    <a:pt x="263309" y="67183"/>
                  </a:lnTo>
                  <a:lnTo>
                    <a:pt x="314350" y="61760"/>
                  </a:lnTo>
                  <a:lnTo>
                    <a:pt x="365340" y="59334"/>
                  </a:lnTo>
                  <a:lnTo>
                    <a:pt x="416267" y="58750"/>
                  </a:lnTo>
                  <a:lnTo>
                    <a:pt x="461035" y="59093"/>
                  </a:lnTo>
                  <a:lnTo>
                    <a:pt x="505802" y="60744"/>
                  </a:lnTo>
                  <a:lnTo>
                    <a:pt x="550532" y="64503"/>
                  </a:lnTo>
                  <a:lnTo>
                    <a:pt x="595249" y="71132"/>
                  </a:lnTo>
                  <a:lnTo>
                    <a:pt x="639927" y="81445"/>
                  </a:lnTo>
                  <a:lnTo>
                    <a:pt x="684568" y="96215"/>
                  </a:lnTo>
                  <a:lnTo>
                    <a:pt x="729170" y="116217"/>
                  </a:lnTo>
                  <a:lnTo>
                    <a:pt x="773734" y="142252"/>
                  </a:lnTo>
                  <a:lnTo>
                    <a:pt x="773734" y="73571"/>
                  </a:lnTo>
                  <a:lnTo>
                    <a:pt x="744435" y="58750"/>
                  </a:lnTo>
                  <a:lnTo>
                    <a:pt x="730427" y="51663"/>
                  </a:lnTo>
                  <a:lnTo>
                    <a:pt x="685622" y="34112"/>
                  </a:lnTo>
                  <a:lnTo>
                    <a:pt x="640803" y="21005"/>
                  </a:lnTo>
                  <a:lnTo>
                    <a:pt x="595960" y="11709"/>
                  </a:lnTo>
                  <a:lnTo>
                    <a:pt x="551078" y="5600"/>
                  </a:lnTo>
                  <a:lnTo>
                    <a:pt x="506158" y="2032"/>
                  </a:lnTo>
                  <a:lnTo>
                    <a:pt x="461200" y="381"/>
                  </a:lnTo>
                  <a:lnTo>
                    <a:pt x="416204" y="0"/>
                  </a:lnTo>
                  <a:lnTo>
                    <a:pt x="371449" y="469"/>
                  </a:lnTo>
                  <a:lnTo>
                    <a:pt x="326682" y="2197"/>
                  </a:lnTo>
                  <a:lnTo>
                    <a:pt x="281901" y="5816"/>
                  </a:lnTo>
                  <a:lnTo>
                    <a:pt x="237096" y="11938"/>
                  </a:lnTo>
                  <a:lnTo>
                    <a:pt x="192265" y="21234"/>
                  </a:lnTo>
                  <a:lnTo>
                    <a:pt x="147408" y="34302"/>
                  </a:lnTo>
                  <a:lnTo>
                    <a:pt x="102514" y="51803"/>
                  </a:lnTo>
                  <a:lnTo>
                    <a:pt x="57658" y="74307"/>
                  </a:lnTo>
                  <a:lnTo>
                    <a:pt x="12598" y="102590"/>
                  </a:lnTo>
                  <a:lnTo>
                    <a:pt x="0" y="126695"/>
                  </a:lnTo>
                  <a:lnTo>
                    <a:pt x="0" y="526465"/>
                  </a:lnTo>
                  <a:lnTo>
                    <a:pt x="2806" y="574979"/>
                  </a:lnTo>
                  <a:lnTo>
                    <a:pt x="10998" y="621919"/>
                  </a:lnTo>
                  <a:lnTo>
                    <a:pt x="24269" y="666851"/>
                  </a:lnTo>
                  <a:lnTo>
                    <a:pt x="42316" y="709523"/>
                  </a:lnTo>
                  <a:lnTo>
                    <a:pt x="64808" y="749617"/>
                  </a:lnTo>
                  <a:lnTo>
                    <a:pt x="91440" y="786815"/>
                  </a:lnTo>
                  <a:lnTo>
                    <a:pt x="121920" y="820801"/>
                  </a:lnTo>
                  <a:lnTo>
                    <a:pt x="155905" y="851281"/>
                  </a:lnTo>
                  <a:lnTo>
                    <a:pt x="193103" y="877912"/>
                  </a:lnTo>
                  <a:lnTo>
                    <a:pt x="233184" y="900417"/>
                  </a:lnTo>
                  <a:lnTo>
                    <a:pt x="275856" y="918451"/>
                  </a:lnTo>
                  <a:lnTo>
                    <a:pt x="320802" y="931722"/>
                  </a:lnTo>
                  <a:lnTo>
                    <a:pt x="367703" y="939927"/>
                  </a:lnTo>
                  <a:lnTo>
                    <a:pt x="416242" y="942721"/>
                  </a:lnTo>
                  <a:lnTo>
                    <a:pt x="464781" y="939927"/>
                  </a:lnTo>
                  <a:lnTo>
                    <a:pt x="511683" y="931722"/>
                  </a:lnTo>
                  <a:lnTo>
                    <a:pt x="556615" y="918451"/>
                  </a:lnTo>
                  <a:lnTo>
                    <a:pt x="599287" y="900417"/>
                  </a:lnTo>
                  <a:lnTo>
                    <a:pt x="639381" y="877912"/>
                  </a:lnTo>
                  <a:lnTo>
                    <a:pt x="676579" y="851281"/>
                  </a:lnTo>
                  <a:lnTo>
                    <a:pt x="710565" y="820801"/>
                  </a:lnTo>
                  <a:lnTo>
                    <a:pt x="741032" y="786815"/>
                  </a:lnTo>
                  <a:lnTo>
                    <a:pt x="767676" y="749617"/>
                  </a:lnTo>
                  <a:lnTo>
                    <a:pt x="790168" y="709523"/>
                  </a:lnTo>
                  <a:lnTo>
                    <a:pt x="808215" y="666851"/>
                  </a:lnTo>
                  <a:lnTo>
                    <a:pt x="821486" y="621919"/>
                  </a:lnTo>
                  <a:lnTo>
                    <a:pt x="829678" y="575017"/>
                  </a:lnTo>
                  <a:lnTo>
                    <a:pt x="832472" y="526465"/>
                  </a:lnTo>
                  <a:lnTo>
                    <a:pt x="832472" y="126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2528605" y="5739653"/>
            <a:ext cx="5280025" cy="91313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4200" spc="3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6884889" y="584996"/>
            <a:ext cx="697103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dirty="0"/>
              <a:t>Outcomes</a:t>
            </a:r>
            <a:endParaRPr sz="12000"/>
          </a:p>
        </p:txBody>
      </p:sp>
      <p:sp>
        <p:nvSpPr>
          <p:cNvPr id="51" name="object 51"/>
          <p:cNvSpPr txBox="1"/>
          <p:nvPr/>
        </p:nvSpPr>
        <p:spPr>
          <a:xfrm>
            <a:off x="6675980" y="6782321"/>
            <a:ext cx="4883150" cy="245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</a:pP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"Public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awareness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30" dirty="0">
                <a:solidFill>
                  <a:srgbClr val="4B453F"/>
                </a:solidFill>
                <a:latin typeface="Tahoma"/>
                <a:cs typeface="Tahoma"/>
              </a:rPr>
              <a:t>engagement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through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transparent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reporting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communication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4B453F"/>
                </a:solidFill>
                <a:latin typeface="Tahoma"/>
                <a:cs typeface="Tahoma"/>
              </a:rPr>
              <a:t>of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trends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patterns."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8595" y="6782321"/>
            <a:ext cx="5063490" cy="245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</a:pP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"Enhanced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collaboration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information </a:t>
            </a:r>
            <a:r>
              <a:rPr sz="2800" spc="-30" dirty="0">
                <a:solidFill>
                  <a:srgbClr val="4B453F"/>
                </a:solidFill>
                <a:latin typeface="Tahoma"/>
                <a:cs typeface="Tahoma"/>
              </a:rPr>
              <a:t>sharing </a:t>
            </a:r>
            <a:r>
              <a:rPr sz="2800" spc="-35" dirty="0">
                <a:solidFill>
                  <a:srgbClr val="4B453F"/>
                </a:solidFill>
                <a:latin typeface="Tahoma"/>
                <a:cs typeface="Tahoma"/>
              </a:rPr>
              <a:t>among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law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enforcement</a:t>
            </a:r>
            <a:r>
              <a:rPr sz="2800" spc="-17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agencies</a:t>
            </a:r>
            <a:r>
              <a:rPr sz="2800" spc="-17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through</a:t>
            </a:r>
            <a:r>
              <a:rPr sz="2800" spc="-17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80" dirty="0">
                <a:solidFill>
                  <a:srgbClr val="4B453F"/>
                </a:solidFill>
                <a:latin typeface="Tahoma"/>
                <a:cs typeface="Tahoma"/>
              </a:rPr>
              <a:t>a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centralized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pattern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detection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platform."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910536" y="6782321"/>
            <a:ext cx="4737100" cy="245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3799"/>
              </a:lnSpc>
              <a:spcBef>
                <a:spcPts val="100"/>
              </a:spcBef>
            </a:pPr>
            <a:r>
              <a:rPr sz="2800" spc="-45" dirty="0">
                <a:solidFill>
                  <a:srgbClr val="4B453F"/>
                </a:solidFill>
                <a:latin typeface="Tahoma"/>
                <a:cs typeface="Tahoma"/>
              </a:rPr>
              <a:t>"Increased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community safety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security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through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targeted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prevention </a:t>
            </a:r>
            <a:r>
              <a:rPr sz="2800" spc="-30" dirty="0">
                <a:solidFill>
                  <a:srgbClr val="4B453F"/>
                </a:solidFill>
                <a:latin typeface="Tahoma"/>
                <a:cs typeface="Tahoma"/>
              </a:rPr>
              <a:t>measures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informed</a:t>
            </a:r>
            <a:r>
              <a:rPr sz="2800" spc="-17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by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advanced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pattern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45" dirty="0">
                <a:solidFill>
                  <a:srgbClr val="4B453F"/>
                </a:solidFill>
                <a:latin typeface="Tahoma"/>
                <a:cs typeface="Tahoma"/>
              </a:rPr>
              <a:t>analysis."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631035" y="383229"/>
            <a:ext cx="4064000" cy="2929890"/>
            <a:chOff x="3631035" y="383229"/>
            <a:chExt cx="4064000" cy="2929890"/>
          </a:xfrm>
        </p:grpSpPr>
        <p:sp>
          <p:nvSpPr>
            <p:cNvPr id="55" name="object 55"/>
            <p:cNvSpPr/>
            <p:nvPr/>
          </p:nvSpPr>
          <p:spPr>
            <a:xfrm>
              <a:off x="3687098" y="2848335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4002597" y="459972"/>
                  </a:moveTo>
                  <a:lnTo>
                    <a:pt x="602582" y="278519"/>
                  </a:lnTo>
                  <a:lnTo>
                    <a:pt x="0" y="0"/>
                  </a:lnTo>
                  <a:lnTo>
                    <a:pt x="3634755" y="67794"/>
                  </a:lnTo>
                  <a:lnTo>
                    <a:pt x="4002597" y="459972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87098" y="2848335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602582" y="278519"/>
                  </a:moveTo>
                  <a:lnTo>
                    <a:pt x="4002597" y="459972"/>
                  </a:lnTo>
                  <a:lnTo>
                    <a:pt x="3634755" y="67794"/>
                  </a:lnTo>
                  <a:lnTo>
                    <a:pt x="0" y="0"/>
                  </a:lnTo>
                  <a:lnTo>
                    <a:pt x="602582" y="278519"/>
                  </a:lnTo>
                  <a:close/>
                </a:path>
              </a:pathLst>
            </a:custGeom>
            <a:ln w="9535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631035" y="396483"/>
              <a:ext cx="1140460" cy="2465070"/>
            </a:xfrm>
            <a:custGeom>
              <a:avLst/>
              <a:gdLst/>
              <a:ahLst/>
              <a:cxnLst/>
              <a:rect l="l" t="t" r="r" b="b"/>
              <a:pathLst>
                <a:path w="1140460" h="2465070">
                  <a:moveTo>
                    <a:pt x="0" y="2464533"/>
                  </a:moveTo>
                  <a:lnTo>
                    <a:pt x="231784" y="0"/>
                  </a:lnTo>
                  <a:lnTo>
                    <a:pt x="1140044" y="2459384"/>
                  </a:lnTo>
                  <a:lnTo>
                    <a:pt x="0" y="2464533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862820" y="383229"/>
              <a:ext cx="3496945" cy="2702560"/>
            </a:xfrm>
            <a:custGeom>
              <a:avLst/>
              <a:gdLst/>
              <a:ahLst/>
              <a:cxnLst/>
              <a:rect l="l" t="t" r="r" b="b"/>
              <a:pathLst>
                <a:path w="3496945" h="2702560">
                  <a:moveTo>
                    <a:pt x="384337" y="2702052"/>
                  </a:moveTo>
                  <a:lnTo>
                    <a:pt x="0" y="13253"/>
                  </a:lnTo>
                  <a:lnTo>
                    <a:pt x="2918806" y="0"/>
                  </a:lnTo>
                  <a:lnTo>
                    <a:pt x="3496599" y="2687845"/>
                  </a:lnTo>
                  <a:lnTo>
                    <a:pt x="384337" y="2702052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987912" y="2348143"/>
              <a:ext cx="2126615" cy="89535"/>
            </a:xfrm>
            <a:custGeom>
              <a:avLst/>
              <a:gdLst/>
              <a:ahLst/>
              <a:cxnLst/>
              <a:rect l="l" t="t" r="r" b="b"/>
              <a:pathLst>
                <a:path w="2126615" h="89535">
                  <a:moveTo>
                    <a:pt x="2126365" y="0"/>
                  </a:moveTo>
                  <a:lnTo>
                    <a:pt x="0" y="88969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 rot="21360000">
            <a:off x="4484753" y="831371"/>
            <a:ext cx="2290129" cy="152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0"/>
              </a:lnSpc>
            </a:pPr>
            <a:r>
              <a:rPr sz="12000" dirty="0">
                <a:solidFill>
                  <a:srgbClr val="4B453F"/>
                </a:solidFill>
                <a:latin typeface="Arial MT"/>
                <a:cs typeface="Arial MT"/>
              </a:rPr>
              <a:t>06</a:t>
            </a:r>
            <a:endParaRPr sz="1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81372" y="0"/>
            <a:ext cx="1106805" cy="4862830"/>
            <a:chOff x="17181372" y="0"/>
            <a:chExt cx="1106805" cy="4862830"/>
          </a:xfrm>
        </p:grpSpPr>
        <p:sp>
          <p:nvSpPr>
            <p:cNvPr id="3" name="object 3"/>
            <p:cNvSpPr/>
            <p:nvPr/>
          </p:nvSpPr>
          <p:spPr>
            <a:xfrm>
              <a:off x="17181372" y="0"/>
              <a:ext cx="1106805" cy="4650105"/>
            </a:xfrm>
            <a:custGeom>
              <a:avLst/>
              <a:gdLst/>
              <a:ahLst/>
              <a:cxnLst/>
              <a:rect l="l" t="t" r="r" b="b"/>
              <a:pathLst>
                <a:path w="1106805" h="4650105">
                  <a:moveTo>
                    <a:pt x="289393" y="4649875"/>
                  </a:moveTo>
                  <a:lnTo>
                    <a:pt x="284888" y="4649875"/>
                  </a:lnTo>
                  <a:lnTo>
                    <a:pt x="0" y="0"/>
                  </a:lnTo>
                  <a:lnTo>
                    <a:pt x="1106627" y="0"/>
                  </a:lnTo>
                  <a:lnTo>
                    <a:pt x="1106627" y="4599719"/>
                  </a:lnTo>
                  <a:lnTo>
                    <a:pt x="289393" y="464987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92116" y="0"/>
              <a:ext cx="996315" cy="4643755"/>
            </a:xfrm>
            <a:custGeom>
              <a:avLst/>
              <a:gdLst/>
              <a:ahLst/>
              <a:cxnLst/>
              <a:rect l="l" t="t" r="r" b="b"/>
              <a:pathLst>
                <a:path w="996315" h="4643755">
                  <a:moveTo>
                    <a:pt x="284491" y="4643386"/>
                  </a:moveTo>
                  <a:lnTo>
                    <a:pt x="0" y="0"/>
                  </a:lnTo>
                  <a:lnTo>
                    <a:pt x="995883" y="0"/>
                  </a:lnTo>
                  <a:lnTo>
                    <a:pt x="995883" y="4599726"/>
                  </a:lnTo>
                  <a:lnTo>
                    <a:pt x="284491" y="46433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49851" y="160400"/>
              <a:ext cx="538480" cy="3949700"/>
            </a:xfrm>
            <a:custGeom>
              <a:avLst/>
              <a:gdLst/>
              <a:ahLst/>
              <a:cxnLst/>
              <a:rect l="l" t="t" r="r" b="b"/>
              <a:pathLst>
                <a:path w="538480" h="3949700">
                  <a:moveTo>
                    <a:pt x="538149" y="3809974"/>
                  </a:moveTo>
                  <a:lnTo>
                    <a:pt x="232562" y="3828732"/>
                  </a:lnTo>
                  <a:lnTo>
                    <a:pt x="239979" y="3949166"/>
                  </a:lnTo>
                  <a:lnTo>
                    <a:pt x="538149" y="3930853"/>
                  </a:lnTo>
                  <a:lnTo>
                    <a:pt x="538149" y="3809974"/>
                  </a:lnTo>
                  <a:close/>
                </a:path>
                <a:path w="538480" h="3949700">
                  <a:moveTo>
                    <a:pt x="538149" y="3510826"/>
                  </a:moveTo>
                  <a:lnTo>
                    <a:pt x="214287" y="3530714"/>
                  </a:lnTo>
                  <a:lnTo>
                    <a:pt x="221703" y="3651135"/>
                  </a:lnTo>
                  <a:lnTo>
                    <a:pt x="538149" y="3631717"/>
                  </a:lnTo>
                  <a:lnTo>
                    <a:pt x="538149" y="3510826"/>
                  </a:lnTo>
                  <a:close/>
                </a:path>
                <a:path w="538480" h="3949700">
                  <a:moveTo>
                    <a:pt x="538149" y="1242593"/>
                  </a:moveTo>
                  <a:lnTo>
                    <a:pt x="75869" y="1270952"/>
                  </a:lnTo>
                  <a:lnTo>
                    <a:pt x="83299" y="1391386"/>
                  </a:lnTo>
                  <a:lnTo>
                    <a:pt x="538149" y="1363484"/>
                  </a:lnTo>
                  <a:lnTo>
                    <a:pt x="538149" y="1242593"/>
                  </a:lnTo>
                  <a:close/>
                </a:path>
                <a:path w="538480" h="3949700">
                  <a:moveTo>
                    <a:pt x="538149" y="932154"/>
                  </a:moveTo>
                  <a:lnTo>
                    <a:pt x="56934" y="961694"/>
                  </a:lnTo>
                  <a:lnTo>
                    <a:pt x="64262" y="1080973"/>
                  </a:lnTo>
                  <a:lnTo>
                    <a:pt x="538149" y="1051890"/>
                  </a:lnTo>
                  <a:lnTo>
                    <a:pt x="538149" y="932154"/>
                  </a:lnTo>
                  <a:close/>
                </a:path>
                <a:path w="538480" h="3949700">
                  <a:moveTo>
                    <a:pt x="538149" y="622007"/>
                  </a:moveTo>
                  <a:lnTo>
                    <a:pt x="37985" y="652703"/>
                  </a:lnTo>
                  <a:lnTo>
                    <a:pt x="45313" y="771702"/>
                  </a:lnTo>
                  <a:lnTo>
                    <a:pt x="538149" y="741451"/>
                  </a:lnTo>
                  <a:lnTo>
                    <a:pt x="538149" y="622007"/>
                  </a:lnTo>
                  <a:close/>
                </a:path>
                <a:path w="538480" h="3949700">
                  <a:moveTo>
                    <a:pt x="538149" y="310426"/>
                  </a:moveTo>
                  <a:lnTo>
                    <a:pt x="18948" y="342303"/>
                  </a:lnTo>
                  <a:lnTo>
                    <a:pt x="26365" y="462724"/>
                  </a:lnTo>
                  <a:lnTo>
                    <a:pt x="538149" y="431317"/>
                  </a:lnTo>
                  <a:lnTo>
                    <a:pt x="538149" y="310426"/>
                  </a:lnTo>
                  <a:close/>
                </a:path>
                <a:path w="538480" h="3949700">
                  <a:moveTo>
                    <a:pt x="538149" y="0"/>
                  </a:moveTo>
                  <a:lnTo>
                    <a:pt x="0" y="33032"/>
                  </a:lnTo>
                  <a:lnTo>
                    <a:pt x="7429" y="153466"/>
                  </a:lnTo>
                  <a:lnTo>
                    <a:pt x="538149" y="120891"/>
                  </a:lnTo>
                  <a:lnTo>
                    <a:pt x="538149" y="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841815" y="1667124"/>
              <a:ext cx="446405" cy="1835785"/>
            </a:xfrm>
            <a:custGeom>
              <a:avLst/>
              <a:gdLst/>
              <a:ahLst/>
              <a:cxnLst/>
              <a:rect l="l" t="t" r="r" b="b"/>
              <a:pathLst>
                <a:path w="446405" h="1835785">
                  <a:moveTo>
                    <a:pt x="110804" y="1835236"/>
                  </a:moveTo>
                  <a:lnTo>
                    <a:pt x="0" y="27376"/>
                  </a:lnTo>
                  <a:lnTo>
                    <a:pt x="446184" y="0"/>
                  </a:lnTo>
                  <a:lnTo>
                    <a:pt x="446184" y="1814659"/>
                  </a:lnTo>
                  <a:lnTo>
                    <a:pt x="110804" y="1835236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03331" y="0"/>
              <a:ext cx="685165" cy="4862830"/>
            </a:xfrm>
            <a:custGeom>
              <a:avLst/>
              <a:gdLst/>
              <a:ahLst/>
              <a:cxnLst/>
              <a:rect l="l" t="t" r="r" b="b"/>
              <a:pathLst>
                <a:path w="685165" h="4862830">
                  <a:moveTo>
                    <a:pt x="9997" y="4862735"/>
                  </a:moveTo>
                  <a:lnTo>
                    <a:pt x="0" y="97327"/>
                  </a:lnTo>
                  <a:lnTo>
                    <a:pt x="162778" y="0"/>
                  </a:lnTo>
                  <a:lnTo>
                    <a:pt x="684667" y="0"/>
                  </a:lnTo>
                  <a:lnTo>
                    <a:pt x="684667" y="4861328"/>
                  </a:lnTo>
                  <a:lnTo>
                    <a:pt x="9997" y="486273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713973" y="0"/>
              <a:ext cx="574040" cy="4862830"/>
            </a:xfrm>
            <a:custGeom>
              <a:avLst/>
              <a:gdLst/>
              <a:ahLst/>
              <a:cxnLst/>
              <a:rect l="l" t="t" r="r" b="b"/>
              <a:pathLst>
                <a:path w="574040" h="4862830">
                  <a:moveTo>
                    <a:pt x="9997" y="4862544"/>
                  </a:moveTo>
                  <a:lnTo>
                    <a:pt x="0" y="97136"/>
                  </a:lnTo>
                  <a:lnTo>
                    <a:pt x="162460" y="0"/>
                  </a:lnTo>
                  <a:lnTo>
                    <a:pt x="574026" y="0"/>
                  </a:lnTo>
                  <a:lnTo>
                    <a:pt x="574026" y="4861368"/>
                  </a:lnTo>
                  <a:lnTo>
                    <a:pt x="9997" y="48625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59870" y="432713"/>
              <a:ext cx="128270" cy="3921760"/>
            </a:xfrm>
            <a:custGeom>
              <a:avLst/>
              <a:gdLst/>
              <a:ahLst/>
              <a:cxnLst/>
              <a:rect l="l" t="t" r="r" b="b"/>
              <a:pathLst>
                <a:path w="128269" h="3921760">
                  <a:moveTo>
                    <a:pt x="128117" y="3800754"/>
                  </a:moveTo>
                  <a:lnTo>
                    <a:pt x="7899" y="3800995"/>
                  </a:lnTo>
                  <a:lnTo>
                    <a:pt x="8191" y="3921645"/>
                  </a:lnTo>
                  <a:lnTo>
                    <a:pt x="128117" y="3921391"/>
                  </a:lnTo>
                  <a:lnTo>
                    <a:pt x="128117" y="3800754"/>
                  </a:lnTo>
                  <a:close/>
                </a:path>
                <a:path w="128269" h="3921760">
                  <a:moveTo>
                    <a:pt x="128117" y="3502329"/>
                  </a:moveTo>
                  <a:lnTo>
                    <a:pt x="7239" y="3502583"/>
                  </a:lnTo>
                  <a:lnTo>
                    <a:pt x="7518" y="3623221"/>
                  </a:lnTo>
                  <a:lnTo>
                    <a:pt x="128117" y="3622967"/>
                  </a:lnTo>
                  <a:lnTo>
                    <a:pt x="128117" y="3502329"/>
                  </a:lnTo>
                  <a:close/>
                </a:path>
                <a:path w="128269" h="3921760">
                  <a:moveTo>
                    <a:pt x="128117" y="1239596"/>
                  </a:moveTo>
                  <a:lnTo>
                    <a:pt x="2565" y="1239850"/>
                  </a:lnTo>
                  <a:lnTo>
                    <a:pt x="2857" y="1360500"/>
                  </a:lnTo>
                  <a:lnTo>
                    <a:pt x="128117" y="1360233"/>
                  </a:lnTo>
                  <a:lnTo>
                    <a:pt x="128117" y="1239596"/>
                  </a:lnTo>
                  <a:close/>
                </a:path>
                <a:path w="128269" h="3921760">
                  <a:moveTo>
                    <a:pt x="128117" y="929932"/>
                  </a:moveTo>
                  <a:lnTo>
                    <a:pt x="1905" y="930198"/>
                  </a:lnTo>
                  <a:lnTo>
                    <a:pt x="2184" y="1049604"/>
                  </a:lnTo>
                  <a:lnTo>
                    <a:pt x="128117" y="1049337"/>
                  </a:lnTo>
                  <a:lnTo>
                    <a:pt x="128117" y="929932"/>
                  </a:lnTo>
                  <a:close/>
                </a:path>
                <a:path w="128269" h="3921760">
                  <a:moveTo>
                    <a:pt x="128117" y="620458"/>
                  </a:moveTo>
                  <a:lnTo>
                    <a:pt x="1231" y="620725"/>
                  </a:lnTo>
                  <a:lnTo>
                    <a:pt x="1524" y="739940"/>
                  </a:lnTo>
                  <a:lnTo>
                    <a:pt x="128117" y="739686"/>
                  </a:lnTo>
                  <a:lnTo>
                    <a:pt x="128117" y="620458"/>
                  </a:lnTo>
                  <a:close/>
                </a:path>
                <a:path w="128269" h="3921760">
                  <a:moveTo>
                    <a:pt x="128117" y="309664"/>
                  </a:moveTo>
                  <a:lnTo>
                    <a:pt x="571" y="309930"/>
                  </a:lnTo>
                  <a:lnTo>
                    <a:pt x="850" y="430568"/>
                  </a:lnTo>
                  <a:lnTo>
                    <a:pt x="128117" y="430314"/>
                  </a:lnTo>
                  <a:lnTo>
                    <a:pt x="128117" y="309664"/>
                  </a:lnTo>
                  <a:close/>
                </a:path>
                <a:path w="128269" h="3921760">
                  <a:moveTo>
                    <a:pt x="128117" y="0"/>
                  </a:moveTo>
                  <a:lnTo>
                    <a:pt x="0" y="266"/>
                  </a:lnTo>
                  <a:lnTo>
                    <a:pt x="279" y="120916"/>
                  </a:lnTo>
                  <a:lnTo>
                    <a:pt x="128117" y="120650"/>
                  </a:lnTo>
                  <a:lnTo>
                    <a:pt x="128117" y="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63014" y="1935773"/>
              <a:ext cx="125095" cy="1811020"/>
            </a:xfrm>
            <a:custGeom>
              <a:avLst/>
              <a:gdLst/>
              <a:ahLst/>
              <a:cxnLst/>
              <a:rect l="l" t="t" r="r" b="b"/>
              <a:pathLst>
                <a:path w="125094" h="1811020">
                  <a:moveTo>
                    <a:pt x="3808" y="1810501"/>
                  </a:moveTo>
                  <a:lnTo>
                    <a:pt x="0" y="263"/>
                  </a:lnTo>
                  <a:lnTo>
                    <a:pt x="124984" y="0"/>
                  </a:lnTo>
                  <a:lnTo>
                    <a:pt x="124984" y="1810245"/>
                  </a:lnTo>
                  <a:lnTo>
                    <a:pt x="3808" y="1810501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222217" y="2246108"/>
            <a:ext cx="5424170" cy="6894195"/>
            <a:chOff x="6222217" y="2246108"/>
            <a:chExt cx="5424170" cy="689419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2786" y="2246108"/>
              <a:ext cx="4513896" cy="689381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32788" y="3824850"/>
              <a:ext cx="3636645" cy="2629535"/>
            </a:xfrm>
            <a:custGeom>
              <a:avLst/>
              <a:gdLst/>
              <a:ahLst/>
              <a:cxnLst/>
              <a:rect l="l" t="t" r="r" b="b"/>
              <a:pathLst>
                <a:path w="3636645" h="2629535">
                  <a:moveTo>
                    <a:pt x="3636486" y="0"/>
                  </a:moveTo>
                  <a:lnTo>
                    <a:pt x="0" y="2629256"/>
                  </a:lnTo>
                </a:path>
              </a:pathLst>
            </a:custGeom>
            <a:ln w="19049">
              <a:solidFill>
                <a:srgbClr val="D59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00555" y="7446686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00555" y="7446686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74141" y="6375995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74838" y="6370165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41114" y="7293543"/>
              <a:ext cx="914400" cy="38735"/>
            </a:xfrm>
            <a:custGeom>
              <a:avLst/>
              <a:gdLst/>
              <a:ahLst/>
              <a:cxnLst/>
              <a:rect l="l" t="t" r="r" b="b"/>
              <a:pathLst>
                <a:path w="914400" h="38734">
                  <a:moveTo>
                    <a:pt x="913791" y="0"/>
                  </a:moveTo>
                  <a:lnTo>
                    <a:pt x="0" y="38233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0555" y="4093916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00555" y="4093916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74141" y="3023225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74838" y="3017395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41114" y="3940773"/>
              <a:ext cx="914400" cy="38735"/>
            </a:xfrm>
            <a:custGeom>
              <a:avLst/>
              <a:gdLst/>
              <a:ahLst/>
              <a:cxnLst/>
              <a:rect l="l" t="t" r="r" b="b"/>
              <a:pathLst>
                <a:path w="914400" h="38735">
                  <a:moveTo>
                    <a:pt x="913791" y="0"/>
                  </a:moveTo>
                  <a:lnTo>
                    <a:pt x="0" y="38233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48631" y="7446686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48631" y="7446686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22217" y="6375995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22914" y="6370165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89189" y="7293543"/>
              <a:ext cx="914400" cy="38735"/>
            </a:xfrm>
            <a:custGeom>
              <a:avLst/>
              <a:gdLst/>
              <a:ahLst/>
              <a:cxnLst/>
              <a:rect l="l" t="t" r="r" b="b"/>
              <a:pathLst>
                <a:path w="914400" h="38734">
                  <a:moveTo>
                    <a:pt x="913791" y="0"/>
                  </a:moveTo>
                  <a:lnTo>
                    <a:pt x="0" y="38233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48631" y="4093916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48631" y="4093916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22217" y="3023225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22914" y="3017395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89189" y="3940773"/>
              <a:ext cx="914400" cy="38735"/>
            </a:xfrm>
            <a:custGeom>
              <a:avLst/>
              <a:gdLst/>
              <a:ahLst/>
              <a:cxnLst/>
              <a:rect l="l" t="t" r="r" b="b"/>
              <a:pathLst>
                <a:path w="914400" h="38735">
                  <a:moveTo>
                    <a:pt x="913791" y="0"/>
                  </a:moveTo>
                  <a:lnTo>
                    <a:pt x="0" y="38233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583992" y="286272"/>
            <a:ext cx="857885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7970" algn="l"/>
              </a:tabLst>
            </a:pPr>
            <a:r>
              <a:rPr sz="12000" dirty="0"/>
              <a:t>Furture	</a:t>
            </a:r>
            <a:r>
              <a:rPr sz="12000" dirty="0">
                <a:solidFill>
                  <a:srgbClr val="000000"/>
                </a:solidFill>
              </a:rPr>
              <a:t>work</a:t>
            </a:r>
            <a:endParaRPr sz="12000"/>
          </a:p>
        </p:txBody>
      </p:sp>
      <p:sp>
        <p:nvSpPr>
          <p:cNvPr id="35" name="object 35"/>
          <p:cNvSpPr/>
          <p:nvPr/>
        </p:nvSpPr>
        <p:spPr>
          <a:xfrm>
            <a:off x="1260710" y="2628595"/>
            <a:ext cx="4739640" cy="1669414"/>
          </a:xfrm>
          <a:custGeom>
            <a:avLst/>
            <a:gdLst/>
            <a:ahLst/>
            <a:cxnLst/>
            <a:rect l="l" t="t" r="r" b="b"/>
            <a:pathLst>
              <a:path w="4739640" h="1669414">
                <a:moveTo>
                  <a:pt x="4717934" y="1668932"/>
                </a:moveTo>
                <a:lnTo>
                  <a:pt x="24003" y="1668932"/>
                </a:lnTo>
                <a:lnTo>
                  <a:pt x="14706" y="1666331"/>
                </a:lnTo>
                <a:lnTo>
                  <a:pt x="7062" y="1659221"/>
                </a:lnTo>
                <a:lnTo>
                  <a:pt x="1896" y="1648696"/>
                </a:lnTo>
                <a:lnTo>
                  <a:pt x="0" y="1635842"/>
                </a:lnTo>
                <a:lnTo>
                  <a:pt x="0" y="33107"/>
                </a:lnTo>
                <a:lnTo>
                  <a:pt x="1896" y="20252"/>
                </a:lnTo>
                <a:lnTo>
                  <a:pt x="7062" y="9725"/>
                </a:lnTo>
                <a:lnTo>
                  <a:pt x="14706" y="2612"/>
                </a:lnTo>
                <a:lnTo>
                  <a:pt x="24040" y="0"/>
                </a:lnTo>
                <a:lnTo>
                  <a:pt x="4717897" y="0"/>
                </a:lnTo>
                <a:lnTo>
                  <a:pt x="4727231" y="2612"/>
                </a:lnTo>
                <a:lnTo>
                  <a:pt x="4734873" y="9725"/>
                </a:lnTo>
                <a:lnTo>
                  <a:pt x="4739506" y="19171"/>
                </a:lnTo>
                <a:lnTo>
                  <a:pt x="4739506" y="33107"/>
                </a:lnTo>
                <a:lnTo>
                  <a:pt x="24040" y="33107"/>
                </a:lnTo>
                <a:lnTo>
                  <a:pt x="24040" y="66215"/>
                </a:lnTo>
                <a:lnTo>
                  <a:pt x="48081" y="66215"/>
                </a:lnTo>
                <a:lnTo>
                  <a:pt x="48081" y="1602735"/>
                </a:lnTo>
                <a:lnTo>
                  <a:pt x="24040" y="1602735"/>
                </a:lnTo>
                <a:lnTo>
                  <a:pt x="24040" y="1635842"/>
                </a:lnTo>
                <a:lnTo>
                  <a:pt x="4739506" y="1635842"/>
                </a:lnTo>
                <a:lnTo>
                  <a:pt x="4739506" y="1649777"/>
                </a:lnTo>
                <a:lnTo>
                  <a:pt x="4734873" y="1659221"/>
                </a:lnTo>
                <a:lnTo>
                  <a:pt x="4727231" y="1666331"/>
                </a:lnTo>
                <a:lnTo>
                  <a:pt x="4717934" y="1668932"/>
                </a:lnTo>
                <a:close/>
              </a:path>
              <a:path w="4739640" h="1669414">
                <a:moveTo>
                  <a:pt x="48081" y="66215"/>
                </a:moveTo>
                <a:lnTo>
                  <a:pt x="24040" y="66215"/>
                </a:lnTo>
                <a:lnTo>
                  <a:pt x="24040" y="33107"/>
                </a:lnTo>
                <a:lnTo>
                  <a:pt x="48081" y="33107"/>
                </a:lnTo>
                <a:lnTo>
                  <a:pt x="48081" y="66215"/>
                </a:lnTo>
                <a:close/>
              </a:path>
              <a:path w="4739640" h="1669414">
                <a:moveTo>
                  <a:pt x="4693856" y="66215"/>
                </a:moveTo>
                <a:lnTo>
                  <a:pt x="48081" y="66215"/>
                </a:lnTo>
                <a:lnTo>
                  <a:pt x="48081" y="33107"/>
                </a:lnTo>
                <a:lnTo>
                  <a:pt x="4693856" y="33107"/>
                </a:lnTo>
                <a:lnTo>
                  <a:pt x="4693856" y="66215"/>
                </a:lnTo>
                <a:close/>
              </a:path>
              <a:path w="4739640" h="1669414">
                <a:moveTo>
                  <a:pt x="4717897" y="1635842"/>
                </a:moveTo>
                <a:lnTo>
                  <a:pt x="4693856" y="1635842"/>
                </a:lnTo>
                <a:lnTo>
                  <a:pt x="4693856" y="33107"/>
                </a:lnTo>
                <a:lnTo>
                  <a:pt x="4717897" y="33107"/>
                </a:lnTo>
                <a:lnTo>
                  <a:pt x="4717897" y="66215"/>
                </a:lnTo>
                <a:lnTo>
                  <a:pt x="4739506" y="66215"/>
                </a:lnTo>
                <a:lnTo>
                  <a:pt x="4739506" y="1602735"/>
                </a:lnTo>
                <a:lnTo>
                  <a:pt x="4717897" y="1602735"/>
                </a:lnTo>
                <a:lnTo>
                  <a:pt x="4717897" y="1635842"/>
                </a:lnTo>
                <a:close/>
              </a:path>
              <a:path w="4739640" h="1669414">
                <a:moveTo>
                  <a:pt x="4739506" y="66215"/>
                </a:moveTo>
                <a:lnTo>
                  <a:pt x="4717897" y="66215"/>
                </a:lnTo>
                <a:lnTo>
                  <a:pt x="4717897" y="33107"/>
                </a:lnTo>
                <a:lnTo>
                  <a:pt x="4739506" y="33107"/>
                </a:lnTo>
                <a:lnTo>
                  <a:pt x="4739506" y="66215"/>
                </a:lnTo>
                <a:close/>
              </a:path>
              <a:path w="4739640" h="1669414">
                <a:moveTo>
                  <a:pt x="48081" y="1635842"/>
                </a:moveTo>
                <a:lnTo>
                  <a:pt x="24040" y="1635842"/>
                </a:lnTo>
                <a:lnTo>
                  <a:pt x="24040" y="1602735"/>
                </a:lnTo>
                <a:lnTo>
                  <a:pt x="48081" y="1602735"/>
                </a:lnTo>
                <a:lnTo>
                  <a:pt x="48081" y="1635842"/>
                </a:lnTo>
                <a:close/>
              </a:path>
              <a:path w="4739640" h="1669414">
                <a:moveTo>
                  <a:pt x="4693856" y="1635842"/>
                </a:moveTo>
                <a:lnTo>
                  <a:pt x="48081" y="1635842"/>
                </a:lnTo>
                <a:lnTo>
                  <a:pt x="48081" y="1602735"/>
                </a:lnTo>
                <a:lnTo>
                  <a:pt x="4693856" y="1602735"/>
                </a:lnTo>
                <a:lnTo>
                  <a:pt x="4693856" y="1635842"/>
                </a:lnTo>
                <a:close/>
              </a:path>
              <a:path w="4739640" h="1669414">
                <a:moveTo>
                  <a:pt x="4739506" y="1635842"/>
                </a:moveTo>
                <a:lnTo>
                  <a:pt x="4717897" y="1635842"/>
                </a:lnTo>
                <a:lnTo>
                  <a:pt x="4717897" y="1602735"/>
                </a:lnTo>
                <a:lnTo>
                  <a:pt x="4739506" y="1602735"/>
                </a:lnTo>
                <a:lnTo>
                  <a:pt x="4739506" y="163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284751" y="2661703"/>
            <a:ext cx="4693920" cy="1602740"/>
          </a:xfrm>
          <a:prstGeom prst="rect">
            <a:avLst/>
          </a:prstGeom>
          <a:solidFill>
            <a:srgbClr val="816F61"/>
          </a:solidFill>
        </p:spPr>
        <p:txBody>
          <a:bodyPr vert="horz" wrap="square" lIns="0" tIns="47180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3715"/>
              </a:spcBef>
            </a:pPr>
            <a:r>
              <a:rPr sz="4200" spc="-25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4200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8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4200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-90" dirty="0">
                <a:solidFill>
                  <a:srgbClr val="FFFFFF"/>
                </a:solidFill>
                <a:latin typeface="Tahoma"/>
                <a:cs typeface="Tahoma"/>
              </a:rPr>
              <a:t>IoT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16185" y="4433490"/>
            <a:ext cx="3830954" cy="183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7945" algn="ctr">
              <a:lnSpc>
                <a:spcPct val="113100"/>
              </a:lnSpc>
              <a:spcBef>
                <a:spcPts val="100"/>
              </a:spcBef>
            </a:pPr>
            <a:r>
              <a:rPr sz="2100" spc="-20" dirty="0">
                <a:solidFill>
                  <a:srgbClr val="4B453F"/>
                </a:solidFill>
                <a:latin typeface="Tahoma"/>
                <a:cs typeface="Tahoma"/>
              </a:rPr>
              <a:t>Investigate </a:t>
            </a:r>
            <a:r>
              <a:rPr sz="2100" spc="20" dirty="0">
                <a:solidFill>
                  <a:srgbClr val="4B453F"/>
                </a:solidFill>
                <a:latin typeface="Tahoma"/>
                <a:cs typeface="Tahoma"/>
              </a:rPr>
              <a:t>opportunities </a:t>
            </a:r>
            <a:r>
              <a:rPr sz="2100" spc="50" dirty="0">
                <a:solidFill>
                  <a:srgbClr val="4B453F"/>
                </a:solidFill>
                <a:latin typeface="Tahoma"/>
                <a:cs typeface="Tahoma"/>
              </a:rPr>
              <a:t>to </a:t>
            </a:r>
            <a:r>
              <a:rPr sz="2100" spc="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4B453F"/>
                </a:solidFill>
                <a:latin typeface="Tahoma"/>
                <a:cs typeface="Tahoma"/>
              </a:rPr>
              <a:t>integrate</a:t>
            </a:r>
            <a:r>
              <a:rPr sz="2100" spc="-1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40" dirty="0">
                <a:solidFill>
                  <a:srgbClr val="4B453F"/>
                </a:solidFill>
                <a:latin typeface="Tahoma"/>
                <a:cs typeface="Tahoma"/>
              </a:rPr>
              <a:t>with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4B453F"/>
                </a:solidFill>
                <a:latin typeface="Tahoma"/>
                <a:cs typeface="Tahoma"/>
              </a:rPr>
              <a:t>Internet</a:t>
            </a:r>
            <a:r>
              <a:rPr sz="2100" spc="-1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55" dirty="0">
                <a:solidFill>
                  <a:srgbClr val="4B453F"/>
                </a:solidFill>
                <a:latin typeface="Tahoma"/>
                <a:cs typeface="Tahoma"/>
              </a:rPr>
              <a:t>of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4B453F"/>
                </a:solidFill>
                <a:latin typeface="Tahoma"/>
                <a:cs typeface="Tahoma"/>
              </a:rPr>
              <a:t>Things </a:t>
            </a:r>
            <a:r>
              <a:rPr sz="2100" spc="-6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245" dirty="0">
                <a:solidFill>
                  <a:srgbClr val="4B453F"/>
                </a:solidFill>
                <a:latin typeface="Tahoma"/>
                <a:cs typeface="Tahoma"/>
              </a:rPr>
              <a:t>(</a:t>
            </a:r>
            <a:r>
              <a:rPr sz="2100" spc="-200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100" spc="50" dirty="0">
                <a:solidFill>
                  <a:srgbClr val="4B453F"/>
                </a:solidFill>
                <a:latin typeface="Tahoma"/>
                <a:cs typeface="Tahoma"/>
              </a:rPr>
              <a:t>o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2100" spc="-245" dirty="0">
                <a:solidFill>
                  <a:srgbClr val="4B453F"/>
                </a:solidFill>
                <a:latin typeface="Tahoma"/>
                <a:cs typeface="Tahoma"/>
              </a:rPr>
              <a:t>)</a:t>
            </a:r>
            <a:r>
              <a:rPr sz="2100" spc="-1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4B453F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100" spc="35" dirty="0">
                <a:solidFill>
                  <a:srgbClr val="4B453F"/>
                </a:solidFill>
                <a:latin typeface="Tahoma"/>
                <a:cs typeface="Tahoma"/>
              </a:rPr>
              <a:t>v</a:t>
            </a:r>
            <a:r>
              <a:rPr sz="2100" spc="20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100" spc="30" dirty="0">
                <a:solidFill>
                  <a:srgbClr val="4B453F"/>
                </a:solidFill>
                <a:latin typeface="Tahoma"/>
                <a:cs typeface="Tahoma"/>
              </a:rPr>
              <a:t>c</a:t>
            </a:r>
            <a:r>
              <a:rPr sz="2100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100" spc="-30" dirty="0">
                <a:solidFill>
                  <a:srgbClr val="4B453F"/>
                </a:solidFill>
                <a:latin typeface="Tahoma"/>
                <a:cs typeface="Tahoma"/>
              </a:rPr>
              <a:t>s</a:t>
            </a:r>
            <a:r>
              <a:rPr sz="2100" spc="-1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60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100" dirty="0">
                <a:solidFill>
                  <a:srgbClr val="4B453F"/>
                </a:solidFill>
                <a:latin typeface="Tahoma"/>
                <a:cs typeface="Tahoma"/>
              </a:rPr>
              <a:t>n</a:t>
            </a:r>
            <a:r>
              <a:rPr sz="2100" spc="15" dirty="0">
                <a:solidFill>
                  <a:srgbClr val="4B453F"/>
                </a:solidFill>
                <a:latin typeface="Tahoma"/>
                <a:cs typeface="Tahoma"/>
              </a:rPr>
              <a:t>d</a:t>
            </a:r>
            <a:r>
              <a:rPr sz="2100" spc="-1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30" dirty="0">
                <a:solidFill>
                  <a:srgbClr val="4B453F"/>
                </a:solidFill>
                <a:latin typeface="Tahoma"/>
                <a:cs typeface="Tahoma"/>
              </a:rPr>
              <a:t>s</a:t>
            </a:r>
            <a:r>
              <a:rPr sz="2100" spc="-40" dirty="0">
                <a:solidFill>
                  <a:srgbClr val="4B453F"/>
                </a:solidFill>
                <a:latin typeface="Tahoma"/>
                <a:cs typeface="Tahoma"/>
              </a:rPr>
              <a:t>m</a:t>
            </a:r>
            <a:r>
              <a:rPr sz="2100" spc="-60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100" spc="5" dirty="0">
                <a:solidFill>
                  <a:srgbClr val="4B453F"/>
                </a:solidFill>
                <a:latin typeface="Tahoma"/>
                <a:cs typeface="Tahoma"/>
              </a:rPr>
              <a:t>r</a:t>
            </a:r>
            <a:r>
              <a:rPr sz="2100" spc="50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2100" spc="-1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30" dirty="0">
                <a:solidFill>
                  <a:srgbClr val="4B453F"/>
                </a:solidFill>
                <a:latin typeface="Tahoma"/>
                <a:cs typeface="Tahoma"/>
              </a:rPr>
              <a:t>c</a:t>
            </a:r>
            <a:r>
              <a:rPr sz="2100" spc="20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100" spc="50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2100" spc="25" dirty="0">
                <a:solidFill>
                  <a:srgbClr val="4B453F"/>
                </a:solidFill>
                <a:latin typeface="Tahoma"/>
                <a:cs typeface="Tahoma"/>
              </a:rPr>
              <a:t>y  </a:t>
            </a:r>
            <a:r>
              <a:rPr sz="2100" spc="5" dirty="0">
                <a:solidFill>
                  <a:srgbClr val="4B453F"/>
                </a:solidFill>
                <a:latin typeface="Tahoma"/>
                <a:cs typeface="Tahoma"/>
              </a:rPr>
              <a:t>platforms </a:t>
            </a:r>
            <a:r>
              <a:rPr sz="2100" spc="40" dirty="0">
                <a:solidFill>
                  <a:srgbClr val="4B453F"/>
                </a:solidFill>
                <a:latin typeface="Tahoma"/>
                <a:cs typeface="Tahoma"/>
              </a:rPr>
              <a:t>for </a:t>
            </a:r>
            <a:r>
              <a:rPr sz="2100" dirty="0">
                <a:solidFill>
                  <a:srgbClr val="4B453F"/>
                </a:solidFill>
                <a:latin typeface="Tahoma"/>
                <a:cs typeface="Tahoma"/>
              </a:rPr>
              <a:t>real-time </a:t>
            </a:r>
            <a:r>
              <a:rPr sz="2100" spc="-15" dirty="0">
                <a:solidFill>
                  <a:srgbClr val="4B453F"/>
                </a:solidFill>
                <a:latin typeface="Tahoma"/>
                <a:cs typeface="Tahoma"/>
              </a:rPr>
              <a:t>data </a:t>
            </a:r>
            <a:r>
              <a:rPr sz="2100" spc="-1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25" dirty="0">
                <a:solidFill>
                  <a:srgbClr val="4B453F"/>
                </a:solidFill>
                <a:latin typeface="Tahoma"/>
                <a:cs typeface="Tahoma"/>
              </a:rPr>
              <a:t>collection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15" dirty="0">
                <a:solidFill>
                  <a:srgbClr val="4B453F"/>
                </a:solidFill>
                <a:latin typeface="Tahoma"/>
                <a:cs typeface="Tahoma"/>
              </a:rPr>
              <a:t>and</a:t>
            </a:r>
            <a:r>
              <a:rPr sz="2100" spc="-1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30" dirty="0">
                <a:solidFill>
                  <a:srgbClr val="4B453F"/>
                </a:solidFill>
                <a:latin typeface="Tahoma"/>
                <a:cs typeface="Tahoma"/>
              </a:rPr>
              <a:t>analysis.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60710" y="6337538"/>
            <a:ext cx="4700905" cy="1669414"/>
          </a:xfrm>
          <a:custGeom>
            <a:avLst/>
            <a:gdLst/>
            <a:ahLst/>
            <a:cxnLst/>
            <a:rect l="l" t="t" r="r" b="b"/>
            <a:pathLst>
              <a:path w="4700905" h="1669415">
                <a:moveTo>
                  <a:pt x="4677952" y="1668932"/>
                </a:moveTo>
                <a:lnTo>
                  <a:pt x="23798" y="1668932"/>
                </a:lnTo>
                <a:lnTo>
                  <a:pt x="14581" y="1666331"/>
                </a:lnTo>
                <a:lnTo>
                  <a:pt x="7002" y="1659221"/>
                </a:lnTo>
                <a:lnTo>
                  <a:pt x="1880" y="1648696"/>
                </a:lnTo>
                <a:lnTo>
                  <a:pt x="0" y="1635842"/>
                </a:lnTo>
                <a:lnTo>
                  <a:pt x="0" y="33107"/>
                </a:lnTo>
                <a:lnTo>
                  <a:pt x="1880" y="20252"/>
                </a:lnTo>
                <a:lnTo>
                  <a:pt x="7002" y="9725"/>
                </a:lnTo>
                <a:lnTo>
                  <a:pt x="14581" y="2612"/>
                </a:lnTo>
                <a:lnTo>
                  <a:pt x="23837" y="0"/>
                </a:lnTo>
                <a:lnTo>
                  <a:pt x="4677913" y="0"/>
                </a:lnTo>
                <a:lnTo>
                  <a:pt x="4687168" y="2612"/>
                </a:lnTo>
                <a:lnTo>
                  <a:pt x="4694746" y="9725"/>
                </a:lnTo>
                <a:lnTo>
                  <a:pt x="4699866" y="20252"/>
                </a:lnTo>
                <a:lnTo>
                  <a:pt x="4700391" y="23839"/>
                </a:lnTo>
                <a:lnTo>
                  <a:pt x="4700391" y="33107"/>
                </a:lnTo>
                <a:lnTo>
                  <a:pt x="23837" y="33107"/>
                </a:lnTo>
                <a:lnTo>
                  <a:pt x="23837" y="66215"/>
                </a:lnTo>
                <a:lnTo>
                  <a:pt x="47674" y="66215"/>
                </a:lnTo>
                <a:lnTo>
                  <a:pt x="47674" y="1602735"/>
                </a:lnTo>
                <a:lnTo>
                  <a:pt x="23837" y="1602735"/>
                </a:lnTo>
                <a:lnTo>
                  <a:pt x="23837" y="1635842"/>
                </a:lnTo>
                <a:lnTo>
                  <a:pt x="4700391" y="1635842"/>
                </a:lnTo>
                <a:lnTo>
                  <a:pt x="4700391" y="1645109"/>
                </a:lnTo>
                <a:lnTo>
                  <a:pt x="4699866" y="1648696"/>
                </a:lnTo>
                <a:lnTo>
                  <a:pt x="4694746" y="1659221"/>
                </a:lnTo>
                <a:lnTo>
                  <a:pt x="4687168" y="1666331"/>
                </a:lnTo>
                <a:lnTo>
                  <a:pt x="4677952" y="1668932"/>
                </a:lnTo>
                <a:close/>
              </a:path>
              <a:path w="4700905" h="1669415">
                <a:moveTo>
                  <a:pt x="47674" y="66215"/>
                </a:moveTo>
                <a:lnTo>
                  <a:pt x="23837" y="66215"/>
                </a:lnTo>
                <a:lnTo>
                  <a:pt x="23837" y="33107"/>
                </a:lnTo>
                <a:lnTo>
                  <a:pt x="47674" y="33107"/>
                </a:lnTo>
                <a:lnTo>
                  <a:pt x="47674" y="66215"/>
                </a:lnTo>
                <a:close/>
              </a:path>
              <a:path w="4700905" h="1669415">
                <a:moveTo>
                  <a:pt x="4654077" y="66215"/>
                </a:moveTo>
                <a:lnTo>
                  <a:pt x="47674" y="66215"/>
                </a:lnTo>
                <a:lnTo>
                  <a:pt x="47674" y="33107"/>
                </a:lnTo>
                <a:lnTo>
                  <a:pt x="4654077" y="33107"/>
                </a:lnTo>
                <a:lnTo>
                  <a:pt x="4654077" y="66215"/>
                </a:lnTo>
                <a:close/>
              </a:path>
              <a:path w="4700905" h="1669415">
                <a:moveTo>
                  <a:pt x="4677913" y="1635842"/>
                </a:moveTo>
                <a:lnTo>
                  <a:pt x="4654077" y="1635842"/>
                </a:lnTo>
                <a:lnTo>
                  <a:pt x="4654077" y="33107"/>
                </a:lnTo>
                <a:lnTo>
                  <a:pt x="4677913" y="33107"/>
                </a:lnTo>
                <a:lnTo>
                  <a:pt x="4677913" y="66215"/>
                </a:lnTo>
                <a:lnTo>
                  <a:pt x="4700391" y="66215"/>
                </a:lnTo>
                <a:lnTo>
                  <a:pt x="4700391" y="1602735"/>
                </a:lnTo>
                <a:lnTo>
                  <a:pt x="4677913" y="1602735"/>
                </a:lnTo>
                <a:lnTo>
                  <a:pt x="4677913" y="1635842"/>
                </a:lnTo>
                <a:close/>
              </a:path>
              <a:path w="4700905" h="1669415">
                <a:moveTo>
                  <a:pt x="4700391" y="66215"/>
                </a:moveTo>
                <a:lnTo>
                  <a:pt x="4677913" y="66215"/>
                </a:lnTo>
                <a:lnTo>
                  <a:pt x="4677913" y="33107"/>
                </a:lnTo>
                <a:lnTo>
                  <a:pt x="4700391" y="33107"/>
                </a:lnTo>
                <a:lnTo>
                  <a:pt x="4700391" y="66215"/>
                </a:lnTo>
                <a:close/>
              </a:path>
              <a:path w="4700905" h="1669415">
                <a:moveTo>
                  <a:pt x="47674" y="1635842"/>
                </a:moveTo>
                <a:lnTo>
                  <a:pt x="23837" y="1635842"/>
                </a:lnTo>
                <a:lnTo>
                  <a:pt x="23837" y="1602735"/>
                </a:lnTo>
                <a:lnTo>
                  <a:pt x="47674" y="1602735"/>
                </a:lnTo>
                <a:lnTo>
                  <a:pt x="47674" y="1635842"/>
                </a:lnTo>
                <a:close/>
              </a:path>
              <a:path w="4700905" h="1669415">
                <a:moveTo>
                  <a:pt x="4654077" y="1635842"/>
                </a:moveTo>
                <a:lnTo>
                  <a:pt x="47674" y="1635842"/>
                </a:lnTo>
                <a:lnTo>
                  <a:pt x="47674" y="1602735"/>
                </a:lnTo>
                <a:lnTo>
                  <a:pt x="4654077" y="1602735"/>
                </a:lnTo>
                <a:lnTo>
                  <a:pt x="4654077" y="1635842"/>
                </a:lnTo>
                <a:close/>
              </a:path>
              <a:path w="4700905" h="1669415">
                <a:moveTo>
                  <a:pt x="4700391" y="1635842"/>
                </a:moveTo>
                <a:lnTo>
                  <a:pt x="4677913" y="1635842"/>
                </a:lnTo>
                <a:lnTo>
                  <a:pt x="4677913" y="1602735"/>
                </a:lnTo>
                <a:lnTo>
                  <a:pt x="4700391" y="1602735"/>
                </a:lnTo>
                <a:lnTo>
                  <a:pt x="4700391" y="163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84547" y="6370646"/>
            <a:ext cx="4654550" cy="1602740"/>
          </a:xfrm>
          <a:prstGeom prst="rect">
            <a:avLst/>
          </a:prstGeom>
          <a:solidFill>
            <a:srgbClr val="816F61"/>
          </a:solidFill>
        </p:spPr>
        <p:txBody>
          <a:bodyPr vert="horz" wrap="square" lIns="0" tIns="471805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3715"/>
              </a:spcBef>
            </a:pPr>
            <a:r>
              <a:rPr sz="4200" spc="-20" dirty="0">
                <a:solidFill>
                  <a:srgbClr val="FFFFFF"/>
                </a:solidFill>
                <a:latin typeface="Tahoma"/>
                <a:cs typeface="Tahoma"/>
              </a:rPr>
              <a:t>Interface</a:t>
            </a:r>
            <a:r>
              <a:rPr sz="42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30" dirty="0">
                <a:solidFill>
                  <a:srgbClr val="FFFFFF"/>
                </a:solidFill>
                <a:latin typeface="Tahoma"/>
                <a:cs typeface="Tahoma"/>
              </a:rPr>
              <a:t>Design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61255" y="8146990"/>
            <a:ext cx="4140835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3100"/>
              </a:lnSpc>
              <a:spcBef>
                <a:spcPts val="95"/>
              </a:spcBef>
            </a:pPr>
            <a:r>
              <a:rPr sz="2100" dirty="0">
                <a:solidFill>
                  <a:srgbClr val="4B453F"/>
                </a:solidFill>
                <a:latin typeface="Tahoma"/>
                <a:cs typeface="Tahoma"/>
              </a:rPr>
              <a:t>Enhance </a:t>
            </a:r>
            <a:r>
              <a:rPr sz="2100" spc="15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2100" spc="-10" dirty="0">
                <a:solidFill>
                  <a:srgbClr val="4B453F"/>
                </a:solidFill>
                <a:latin typeface="Tahoma"/>
                <a:cs typeface="Tahoma"/>
              </a:rPr>
              <a:t>user 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interface </a:t>
            </a:r>
            <a:r>
              <a:rPr sz="2100" spc="-20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100" spc="-1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4B453F"/>
                </a:solidFill>
                <a:latin typeface="Tahoma"/>
                <a:cs typeface="Tahoma"/>
              </a:rPr>
              <a:t>experience </a:t>
            </a:r>
            <a:r>
              <a:rPr sz="2100" spc="50" dirty="0">
                <a:solidFill>
                  <a:srgbClr val="4B453F"/>
                </a:solidFill>
                <a:latin typeface="Tahoma"/>
                <a:cs typeface="Tahoma"/>
              </a:rPr>
              <a:t>to </a:t>
            </a:r>
            <a:r>
              <a:rPr sz="2100" spc="-20" dirty="0">
                <a:solidFill>
                  <a:srgbClr val="4B453F"/>
                </a:solidFill>
                <a:latin typeface="Tahoma"/>
                <a:cs typeface="Tahoma"/>
              </a:rPr>
              <a:t>make </a:t>
            </a:r>
            <a:r>
              <a:rPr sz="2100" spc="15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platform </a:t>
            </a:r>
            <a:r>
              <a:rPr sz="2100" spc="1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4B453F"/>
                </a:solidFill>
                <a:latin typeface="Tahoma"/>
                <a:cs typeface="Tahoma"/>
              </a:rPr>
              <a:t>more</a:t>
            </a:r>
            <a:r>
              <a:rPr sz="2100" spc="-1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20" dirty="0">
                <a:solidFill>
                  <a:srgbClr val="4B453F"/>
                </a:solidFill>
                <a:latin typeface="Tahoma"/>
                <a:cs typeface="Tahoma"/>
              </a:rPr>
              <a:t>intuitive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20" dirty="0">
                <a:solidFill>
                  <a:srgbClr val="4B453F"/>
                </a:solidFill>
                <a:latin typeface="Tahoma"/>
                <a:cs typeface="Tahoma"/>
              </a:rPr>
              <a:t>and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user-friendly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40" dirty="0">
                <a:solidFill>
                  <a:srgbClr val="4B453F"/>
                </a:solidFill>
                <a:latin typeface="Tahoma"/>
                <a:cs typeface="Tahoma"/>
              </a:rPr>
              <a:t>for </a:t>
            </a:r>
            <a:r>
              <a:rPr sz="2100" spc="-6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4B453F"/>
                </a:solidFill>
                <a:latin typeface="Tahoma"/>
                <a:cs typeface="Tahoma"/>
              </a:rPr>
              <a:t>law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enforcement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4B453F"/>
                </a:solidFill>
                <a:latin typeface="Tahoma"/>
                <a:cs typeface="Tahoma"/>
              </a:rPr>
              <a:t>personnel.</a:t>
            </a:r>
            <a:endParaRPr sz="21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2025544" y="922253"/>
            <a:ext cx="5923280" cy="3385185"/>
            <a:chOff x="12025544" y="922253"/>
            <a:chExt cx="5923280" cy="3385185"/>
          </a:xfrm>
        </p:grpSpPr>
        <p:sp>
          <p:nvSpPr>
            <p:cNvPr id="42" name="object 42"/>
            <p:cNvSpPr/>
            <p:nvPr/>
          </p:nvSpPr>
          <p:spPr>
            <a:xfrm>
              <a:off x="12050533" y="2671249"/>
              <a:ext cx="4879340" cy="1602740"/>
            </a:xfrm>
            <a:custGeom>
              <a:avLst/>
              <a:gdLst/>
              <a:ahLst/>
              <a:cxnLst/>
              <a:rect l="l" t="t" r="r" b="b"/>
              <a:pathLst>
                <a:path w="4879340" h="1602739">
                  <a:moveTo>
                    <a:pt x="4878992" y="1602735"/>
                  </a:moveTo>
                  <a:lnTo>
                    <a:pt x="0" y="1602735"/>
                  </a:lnTo>
                  <a:lnTo>
                    <a:pt x="0" y="0"/>
                  </a:lnTo>
                  <a:lnTo>
                    <a:pt x="4878992" y="0"/>
                  </a:lnTo>
                  <a:lnTo>
                    <a:pt x="4878992" y="1602735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025544" y="2638142"/>
              <a:ext cx="4928870" cy="1669414"/>
            </a:xfrm>
            <a:custGeom>
              <a:avLst/>
              <a:gdLst/>
              <a:ahLst/>
              <a:cxnLst/>
              <a:rect l="l" t="t" r="r" b="b"/>
              <a:pathLst>
                <a:path w="4928869" h="1669414">
                  <a:moveTo>
                    <a:pt x="4904021" y="1668932"/>
                  </a:moveTo>
                  <a:lnTo>
                    <a:pt x="24949" y="1668932"/>
                  </a:lnTo>
                  <a:lnTo>
                    <a:pt x="15286" y="1666331"/>
                  </a:lnTo>
                  <a:lnTo>
                    <a:pt x="7340" y="1659221"/>
                  </a:lnTo>
                  <a:lnTo>
                    <a:pt x="1971" y="1648696"/>
                  </a:lnTo>
                  <a:lnTo>
                    <a:pt x="0" y="1635842"/>
                  </a:lnTo>
                  <a:lnTo>
                    <a:pt x="0" y="33107"/>
                  </a:lnTo>
                  <a:lnTo>
                    <a:pt x="24989" y="0"/>
                  </a:lnTo>
                  <a:lnTo>
                    <a:pt x="4903981" y="0"/>
                  </a:lnTo>
                  <a:lnTo>
                    <a:pt x="4913683" y="2612"/>
                  </a:lnTo>
                  <a:lnTo>
                    <a:pt x="4921627" y="9725"/>
                  </a:lnTo>
                  <a:lnTo>
                    <a:pt x="4926994" y="20252"/>
                  </a:lnTo>
                  <a:lnTo>
                    <a:pt x="4928565" y="30497"/>
                  </a:lnTo>
                  <a:lnTo>
                    <a:pt x="4928565" y="33107"/>
                  </a:lnTo>
                  <a:lnTo>
                    <a:pt x="24989" y="33107"/>
                  </a:lnTo>
                  <a:lnTo>
                    <a:pt x="24989" y="66215"/>
                  </a:lnTo>
                  <a:lnTo>
                    <a:pt x="49977" y="66215"/>
                  </a:lnTo>
                  <a:lnTo>
                    <a:pt x="49977" y="1602735"/>
                  </a:lnTo>
                  <a:lnTo>
                    <a:pt x="24989" y="1602735"/>
                  </a:lnTo>
                  <a:lnTo>
                    <a:pt x="24989" y="1635842"/>
                  </a:lnTo>
                  <a:lnTo>
                    <a:pt x="4928565" y="1635842"/>
                  </a:lnTo>
                  <a:lnTo>
                    <a:pt x="4928565" y="1638452"/>
                  </a:lnTo>
                  <a:lnTo>
                    <a:pt x="4926994" y="1648696"/>
                  </a:lnTo>
                  <a:lnTo>
                    <a:pt x="4921627" y="1659221"/>
                  </a:lnTo>
                  <a:lnTo>
                    <a:pt x="4913683" y="1666331"/>
                  </a:lnTo>
                  <a:lnTo>
                    <a:pt x="4904021" y="1668932"/>
                  </a:lnTo>
                  <a:close/>
                </a:path>
                <a:path w="4928869" h="1669414">
                  <a:moveTo>
                    <a:pt x="49977" y="66215"/>
                  </a:moveTo>
                  <a:lnTo>
                    <a:pt x="24989" y="66215"/>
                  </a:lnTo>
                  <a:lnTo>
                    <a:pt x="24989" y="33107"/>
                  </a:lnTo>
                  <a:lnTo>
                    <a:pt x="49977" y="33107"/>
                  </a:lnTo>
                  <a:lnTo>
                    <a:pt x="49977" y="66215"/>
                  </a:lnTo>
                  <a:close/>
                </a:path>
                <a:path w="4928869" h="1669414">
                  <a:moveTo>
                    <a:pt x="4878991" y="66215"/>
                  </a:moveTo>
                  <a:lnTo>
                    <a:pt x="49977" y="66215"/>
                  </a:lnTo>
                  <a:lnTo>
                    <a:pt x="49977" y="33107"/>
                  </a:lnTo>
                  <a:lnTo>
                    <a:pt x="4878991" y="33107"/>
                  </a:lnTo>
                  <a:lnTo>
                    <a:pt x="4878991" y="66215"/>
                  </a:lnTo>
                  <a:close/>
                </a:path>
                <a:path w="4928869" h="1669414">
                  <a:moveTo>
                    <a:pt x="4903981" y="1635842"/>
                  </a:moveTo>
                  <a:lnTo>
                    <a:pt x="4878991" y="1635842"/>
                  </a:lnTo>
                  <a:lnTo>
                    <a:pt x="4878991" y="33107"/>
                  </a:lnTo>
                  <a:lnTo>
                    <a:pt x="4903981" y="33107"/>
                  </a:lnTo>
                  <a:lnTo>
                    <a:pt x="4903981" y="66215"/>
                  </a:lnTo>
                  <a:lnTo>
                    <a:pt x="4928565" y="66215"/>
                  </a:lnTo>
                  <a:lnTo>
                    <a:pt x="4928565" y="1602735"/>
                  </a:lnTo>
                  <a:lnTo>
                    <a:pt x="4903981" y="1602735"/>
                  </a:lnTo>
                  <a:lnTo>
                    <a:pt x="4903981" y="1635842"/>
                  </a:lnTo>
                  <a:close/>
                </a:path>
                <a:path w="4928869" h="1669414">
                  <a:moveTo>
                    <a:pt x="4928565" y="66215"/>
                  </a:moveTo>
                  <a:lnTo>
                    <a:pt x="4903981" y="66215"/>
                  </a:lnTo>
                  <a:lnTo>
                    <a:pt x="4903981" y="33107"/>
                  </a:lnTo>
                  <a:lnTo>
                    <a:pt x="4928565" y="33107"/>
                  </a:lnTo>
                  <a:lnTo>
                    <a:pt x="4928565" y="66215"/>
                  </a:lnTo>
                  <a:close/>
                </a:path>
                <a:path w="4928869" h="1669414">
                  <a:moveTo>
                    <a:pt x="49977" y="1635842"/>
                  </a:moveTo>
                  <a:lnTo>
                    <a:pt x="24989" y="1635842"/>
                  </a:lnTo>
                  <a:lnTo>
                    <a:pt x="24989" y="1602735"/>
                  </a:lnTo>
                  <a:lnTo>
                    <a:pt x="49977" y="1602735"/>
                  </a:lnTo>
                  <a:lnTo>
                    <a:pt x="49977" y="1635842"/>
                  </a:lnTo>
                  <a:close/>
                </a:path>
                <a:path w="4928869" h="1669414">
                  <a:moveTo>
                    <a:pt x="4878991" y="1635842"/>
                  </a:moveTo>
                  <a:lnTo>
                    <a:pt x="49977" y="1635842"/>
                  </a:lnTo>
                  <a:lnTo>
                    <a:pt x="49977" y="1602735"/>
                  </a:lnTo>
                  <a:lnTo>
                    <a:pt x="4878991" y="1602735"/>
                  </a:lnTo>
                  <a:lnTo>
                    <a:pt x="4878991" y="1635842"/>
                  </a:lnTo>
                  <a:close/>
                </a:path>
                <a:path w="4928869" h="1669414">
                  <a:moveTo>
                    <a:pt x="4928565" y="1635842"/>
                  </a:moveTo>
                  <a:lnTo>
                    <a:pt x="4903981" y="1635842"/>
                  </a:lnTo>
                  <a:lnTo>
                    <a:pt x="4903981" y="1602735"/>
                  </a:lnTo>
                  <a:lnTo>
                    <a:pt x="4928565" y="1602735"/>
                  </a:lnTo>
                  <a:lnTo>
                    <a:pt x="4928565" y="16358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348736" y="936990"/>
              <a:ext cx="1600200" cy="2214245"/>
            </a:xfrm>
            <a:custGeom>
              <a:avLst/>
              <a:gdLst/>
              <a:ahLst/>
              <a:cxnLst/>
              <a:rect l="l" t="t" r="r" b="b"/>
              <a:pathLst>
                <a:path w="1600200" h="2214245">
                  <a:moveTo>
                    <a:pt x="1599589" y="2214113"/>
                  </a:moveTo>
                  <a:lnTo>
                    <a:pt x="808265" y="2071024"/>
                  </a:lnTo>
                  <a:lnTo>
                    <a:pt x="0" y="2214113"/>
                  </a:lnTo>
                  <a:lnTo>
                    <a:pt x="209776" y="310706"/>
                  </a:lnTo>
                  <a:lnTo>
                    <a:pt x="1492227" y="0"/>
                  </a:lnTo>
                  <a:lnTo>
                    <a:pt x="1599589" y="221411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272212" y="922253"/>
              <a:ext cx="1569085" cy="2228850"/>
            </a:xfrm>
            <a:custGeom>
              <a:avLst/>
              <a:gdLst/>
              <a:ahLst/>
              <a:cxnLst/>
              <a:rect l="l" t="t" r="r" b="b"/>
              <a:pathLst>
                <a:path w="1569084" h="2228850">
                  <a:moveTo>
                    <a:pt x="1568751" y="2228850"/>
                  </a:moveTo>
                  <a:lnTo>
                    <a:pt x="924385" y="2030332"/>
                  </a:lnTo>
                  <a:lnTo>
                    <a:pt x="0" y="2106868"/>
                  </a:lnTo>
                  <a:lnTo>
                    <a:pt x="122115" y="1174845"/>
                  </a:lnTo>
                  <a:lnTo>
                    <a:pt x="122115" y="0"/>
                  </a:lnTo>
                  <a:lnTo>
                    <a:pt x="1568751" y="14736"/>
                  </a:lnTo>
                  <a:lnTo>
                    <a:pt x="1568751" y="2228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781385" y="1217367"/>
              <a:ext cx="751840" cy="1183005"/>
            </a:xfrm>
            <a:custGeom>
              <a:avLst/>
              <a:gdLst/>
              <a:ahLst/>
              <a:cxnLst/>
              <a:rect l="l" t="t" r="r" b="b"/>
              <a:pathLst>
                <a:path w="751840" h="1183005">
                  <a:moveTo>
                    <a:pt x="150042" y="1182926"/>
                  </a:moveTo>
                  <a:lnTo>
                    <a:pt x="96878" y="1163914"/>
                  </a:lnTo>
                  <a:lnTo>
                    <a:pt x="55897" y="1107408"/>
                  </a:lnTo>
                  <a:lnTo>
                    <a:pt x="41584" y="1066430"/>
                  </a:lnTo>
                  <a:lnTo>
                    <a:pt x="37838" y="1025934"/>
                  </a:lnTo>
                  <a:lnTo>
                    <a:pt x="43544" y="986277"/>
                  </a:lnTo>
                  <a:lnTo>
                    <a:pt x="57586" y="947817"/>
                  </a:lnTo>
                  <a:lnTo>
                    <a:pt x="78850" y="910911"/>
                  </a:lnTo>
                  <a:lnTo>
                    <a:pt x="106220" y="875918"/>
                  </a:lnTo>
                  <a:lnTo>
                    <a:pt x="138580" y="843194"/>
                  </a:lnTo>
                  <a:lnTo>
                    <a:pt x="174816" y="813098"/>
                  </a:lnTo>
                  <a:lnTo>
                    <a:pt x="213812" y="785987"/>
                  </a:lnTo>
                  <a:lnTo>
                    <a:pt x="253290" y="761858"/>
                  </a:lnTo>
                  <a:lnTo>
                    <a:pt x="333695" y="715927"/>
                  </a:lnTo>
                  <a:lnTo>
                    <a:pt x="372699" y="692622"/>
                  </a:lnTo>
                  <a:lnTo>
                    <a:pt x="409622" y="668089"/>
                  </a:lnTo>
                  <a:lnTo>
                    <a:pt x="443502" y="641577"/>
                  </a:lnTo>
                  <a:lnTo>
                    <a:pt x="473379" y="612335"/>
                  </a:lnTo>
                  <a:lnTo>
                    <a:pt x="498290" y="579610"/>
                  </a:lnTo>
                  <a:lnTo>
                    <a:pt x="517274" y="542653"/>
                  </a:lnTo>
                  <a:lnTo>
                    <a:pt x="529370" y="500711"/>
                  </a:lnTo>
                  <a:lnTo>
                    <a:pt x="533616" y="453033"/>
                  </a:lnTo>
                  <a:lnTo>
                    <a:pt x="528805" y="406671"/>
                  </a:lnTo>
                  <a:lnTo>
                    <a:pt x="515608" y="363238"/>
                  </a:lnTo>
                  <a:lnTo>
                    <a:pt x="495110" y="323407"/>
                  </a:lnTo>
                  <a:lnTo>
                    <a:pt x="468402" y="287853"/>
                  </a:lnTo>
                  <a:lnTo>
                    <a:pt x="436570" y="257251"/>
                  </a:lnTo>
                  <a:lnTo>
                    <a:pt x="400703" y="232275"/>
                  </a:lnTo>
                  <a:lnTo>
                    <a:pt x="361888" y="213600"/>
                  </a:lnTo>
                  <a:lnTo>
                    <a:pt x="321215" y="201901"/>
                  </a:lnTo>
                  <a:lnTo>
                    <a:pt x="279771" y="197851"/>
                  </a:lnTo>
                  <a:lnTo>
                    <a:pt x="238287" y="202203"/>
                  </a:lnTo>
                  <a:lnTo>
                    <a:pt x="198278" y="215692"/>
                  </a:lnTo>
                  <a:lnTo>
                    <a:pt x="160832" y="238965"/>
                  </a:lnTo>
                  <a:lnTo>
                    <a:pt x="127036" y="272670"/>
                  </a:lnTo>
                  <a:lnTo>
                    <a:pt x="97978" y="317456"/>
                  </a:lnTo>
                  <a:lnTo>
                    <a:pt x="93386" y="324295"/>
                  </a:lnTo>
                  <a:lnTo>
                    <a:pt x="87437" y="328960"/>
                  </a:lnTo>
                  <a:lnTo>
                    <a:pt x="80525" y="331628"/>
                  </a:lnTo>
                  <a:lnTo>
                    <a:pt x="73041" y="332478"/>
                  </a:lnTo>
                  <a:lnTo>
                    <a:pt x="63688" y="331387"/>
                  </a:lnTo>
                  <a:lnTo>
                    <a:pt x="15219" y="281604"/>
                  </a:lnTo>
                  <a:lnTo>
                    <a:pt x="2281" y="244402"/>
                  </a:lnTo>
                  <a:lnTo>
                    <a:pt x="0" y="206792"/>
                  </a:lnTo>
                  <a:lnTo>
                    <a:pt x="7366" y="169720"/>
                  </a:lnTo>
                  <a:lnTo>
                    <a:pt x="23369" y="134129"/>
                  </a:lnTo>
                  <a:lnTo>
                    <a:pt x="47001" y="100966"/>
                  </a:lnTo>
                  <a:lnTo>
                    <a:pt x="77250" y="71173"/>
                  </a:lnTo>
                  <a:lnTo>
                    <a:pt x="113107" y="45697"/>
                  </a:lnTo>
                  <a:lnTo>
                    <a:pt x="153563" y="25480"/>
                  </a:lnTo>
                  <a:lnTo>
                    <a:pt x="218428" y="6156"/>
                  </a:lnTo>
                  <a:lnTo>
                    <a:pt x="284721" y="95"/>
                  </a:lnTo>
                  <a:lnTo>
                    <a:pt x="284530" y="0"/>
                  </a:lnTo>
                  <a:lnTo>
                    <a:pt x="336259" y="3473"/>
                  </a:lnTo>
                  <a:lnTo>
                    <a:pt x="387350" y="13433"/>
                  </a:lnTo>
                  <a:lnTo>
                    <a:pt x="437141" y="29194"/>
                  </a:lnTo>
                  <a:lnTo>
                    <a:pt x="484967" y="50069"/>
                  </a:lnTo>
                  <a:lnTo>
                    <a:pt x="530166" y="75368"/>
                  </a:lnTo>
                  <a:lnTo>
                    <a:pt x="572073" y="104406"/>
                  </a:lnTo>
                  <a:lnTo>
                    <a:pt x="610025" y="136494"/>
                  </a:lnTo>
                  <a:lnTo>
                    <a:pt x="643358" y="170945"/>
                  </a:lnTo>
                  <a:lnTo>
                    <a:pt x="673002" y="209026"/>
                  </a:lnTo>
                  <a:lnTo>
                    <a:pt x="697917" y="249100"/>
                  </a:lnTo>
                  <a:lnTo>
                    <a:pt x="718102" y="290840"/>
                  </a:lnTo>
                  <a:lnTo>
                    <a:pt x="733552" y="333920"/>
                  </a:lnTo>
                  <a:lnTo>
                    <a:pt x="744263" y="378013"/>
                  </a:lnTo>
                  <a:lnTo>
                    <a:pt x="750234" y="422793"/>
                  </a:lnTo>
                  <a:lnTo>
                    <a:pt x="751459" y="467933"/>
                  </a:lnTo>
                  <a:lnTo>
                    <a:pt x="747936" y="513106"/>
                  </a:lnTo>
                  <a:lnTo>
                    <a:pt x="739661" y="557986"/>
                  </a:lnTo>
                  <a:lnTo>
                    <a:pt x="726631" y="602247"/>
                  </a:lnTo>
                  <a:lnTo>
                    <a:pt x="708842" y="645561"/>
                  </a:lnTo>
                  <a:lnTo>
                    <a:pt x="688163" y="681654"/>
                  </a:lnTo>
                  <a:lnTo>
                    <a:pt x="662314" y="714844"/>
                  </a:lnTo>
                  <a:lnTo>
                    <a:pt x="632143" y="745558"/>
                  </a:lnTo>
                  <a:lnTo>
                    <a:pt x="598497" y="774218"/>
                  </a:lnTo>
                  <a:lnTo>
                    <a:pt x="562225" y="801251"/>
                  </a:lnTo>
                  <a:lnTo>
                    <a:pt x="524175" y="827081"/>
                  </a:lnTo>
                  <a:lnTo>
                    <a:pt x="485195" y="852133"/>
                  </a:lnTo>
                  <a:lnTo>
                    <a:pt x="446134" y="876831"/>
                  </a:lnTo>
                  <a:lnTo>
                    <a:pt x="407838" y="901601"/>
                  </a:lnTo>
                  <a:lnTo>
                    <a:pt x="371157" y="926867"/>
                  </a:lnTo>
                  <a:lnTo>
                    <a:pt x="336939" y="953053"/>
                  </a:lnTo>
                  <a:lnTo>
                    <a:pt x="306031" y="980585"/>
                  </a:lnTo>
                  <a:lnTo>
                    <a:pt x="279281" y="1009888"/>
                  </a:lnTo>
                  <a:lnTo>
                    <a:pt x="257539" y="1041386"/>
                  </a:lnTo>
                  <a:lnTo>
                    <a:pt x="232467" y="1112666"/>
                  </a:lnTo>
                  <a:lnTo>
                    <a:pt x="222506" y="1141934"/>
                  </a:lnTo>
                  <a:lnTo>
                    <a:pt x="203604" y="1164054"/>
                  </a:lnTo>
                  <a:lnTo>
                    <a:pt x="178527" y="1178045"/>
                  </a:lnTo>
                  <a:lnTo>
                    <a:pt x="150042" y="1182926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3115" y="2598050"/>
              <a:ext cx="201849" cy="18140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2682045" y="4380248"/>
            <a:ext cx="3742054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310" algn="ctr">
              <a:lnSpc>
                <a:spcPct val="113100"/>
              </a:lnSpc>
              <a:spcBef>
                <a:spcPts val="100"/>
              </a:spcBef>
            </a:pPr>
            <a:r>
              <a:rPr sz="2100" spc="25" dirty="0">
                <a:solidFill>
                  <a:srgbClr val="4B453F"/>
                </a:solidFill>
                <a:latin typeface="Tahoma"/>
                <a:cs typeface="Tahoma"/>
              </a:rPr>
              <a:t>Focus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25" dirty="0">
                <a:solidFill>
                  <a:srgbClr val="4B453F"/>
                </a:solidFill>
                <a:latin typeface="Tahoma"/>
                <a:cs typeface="Tahoma"/>
              </a:rPr>
              <a:t>on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4B453F"/>
                </a:solidFill>
                <a:latin typeface="Tahoma"/>
                <a:cs typeface="Tahoma"/>
              </a:rPr>
              <a:t>developing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20" dirty="0">
                <a:solidFill>
                  <a:srgbClr val="4B453F"/>
                </a:solidFill>
                <a:latin typeface="Tahoma"/>
                <a:cs typeface="Tahoma"/>
              </a:rPr>
              <a:t>predictive </a:t>
            </a:r>
            <a:r>
              <a:rPr sz="2100" spc="-6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4B453F"/>
                </a:solidFill>
                <a:latin typeface="Tahoma"/>
                <a:cs typeface="Tahoma"/>
              </a:rPr>
              <a:t>models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that</a:t>
            </a:r>
            <a:r>
              <a:rPr sz="2100" spc="-13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4B453F"/>
                </a:solidFill>
                <a:latin typeface="Tahoma"/>
                <a:cs typeface="Tahoma"/>
              </a:rPr>
              <a:t>can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4B453F"/>
                </a:solidFill>
                <a:latin typeface="Tahoma"/>
                <a:cs typeface="Tahoma"/>
              </a:rPr>
              <a:t>forecast</a:t>
            </a:r>
            <a:r>
              <a:rPr sz="2100" spc="-13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20" dirty="0">
                <a:solidFill>
                  <a:srgbClr val="4B453F"/>
                </a:solidFill>
                <a:latin typeface="Tahoma"/>
                <a:cs typeface="Tahoma"/>
              </a:rPr>
              <a:t>future </a:t>
            </a:r>
            <a:r>
              <a:rPr sz="2100" spc="-6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4B453F"/>
                </a:solidFill>
                <a:latin typeface="Tahoma"/>
                <a:cs typeface="Tahoma"/>
              </a:rPr>
              <a:t>crime</a:t>
            </a:r>
            <a:r>
              <a:rPr sz="2100" spc="-13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4B453F"/>
                </a:solidFill>
                <a:latin typeface="Tahoma"/>
                <a:cs typeface="Tahoma"/>
              </a:rPr>
              <a:t>trends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15" dirty="0">
                <a:solidFill>
                  <a:srgbClr val="4B453F"/>
                </a:solidFill>
                <a:latin typeface="Tahoma"/>
                <a:cs typeface="Tahoma"/>
              </a:rPr>
              <a:t>based</a:t>
            </a:r>
            <a:r>
              <a:rPr sz="2100" spc="-13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25" dirty="0">
                <a:solidFill>
                  <a:srgbClr val="4B453F"/>
                </a:solidFill>
                <a:latin typeface="Tahoma"/>
                <a:cs typeface="Tahoma"/>
              </a:rPr>
              <a:t>on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historical </a:t>
            </a:r>
            <a:r>
              <a:rPr sz="2100" spc="-6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15" dirty="0">
                <a:solidFill>
                  <a:srgbClr val="4B453F"/>
                </a:solidFill>
                <a:latin typeface="Tahoma"/>
                <a:cs typeface="Tahoma"/>
              </a:rPr>
              <a:t>and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4B453F"/>
                </a:solidFill>
                <a:latin typeface="Tahoma"/>
                <a:cs typeface="Tahoma"/>
              </a:rPr>
              <a:t>real-time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40" dirty="0">
                <a:solidFill>
                  <a:srgbClr val="4B453F"/>
                </a:solidFill>
                <a:latin typeface="Tahoma"/>
                <a:cs typeface="Tahoma"/>
              </a:rPr>
              <a:t>data.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186580" y="6368922"/>
            <a:ext cx="4732655" cy="1669414"/>
          </a:xfrm>
          <a:custGeom>
            <a:avLst/>
            <a:gdLst/>
            <a:ahLst/>
            <a:cxnLst/>
            <a:rect l="l" t="t" r="r" b="b"/>
            <a:pathLst>
              <a:path w="4732655" h="1669415">
                <a:moveTo>
                  <a:pt x="4708209" y="1668932"/>
                </a:moveTo>
                <a:lnTo>
                  <a:pt x="23952" y="1668932"/>
                </a:lnTo>
                <a:lnTo>
                  <a:pt x="14675" y="1666331"/>
                </a:lnTo>
                <a:lnTo>
                  <a:pt x="7047" y="1659221"/>
                </a:lnTo>
                <a:lnTo>
                  <a:pt x="1892" y="1648696"/>
                </a:lnTo>
                <a:lnTo>
                  <a:pt x="0" y="1635843"/>
                </a:lnTo>
                <a:lnTo>
                  <a:pt x="0" y="33106"/>
                </a:lnTo>
                <a:lnTo>
                  <a:pt x="23990" y="0"/>
                </a:lnTo>
                <a:lnTo>
                  <a:pt x="4708170" y="0"/>
                </a:lnTo>
                <a:lnTo>
                  <a:pt x="4717485" y="2612"/>
                </a:lnTo>
                <a:lnTo>
                  <a:pt x="4725111" y="9725"/>
                </a:lnTo>
                <a:lnTo>
                  <a:pt x="4730263" y="20252"/>
                </a:lnTo>
                <a:lnTo>
                  <a:pt x="4732155" y="33107"/>
                </a:lnTo>
                <a:lnTo>
                  <a:pt x="23990" y="33107"/>
                </a:lnTo>
                <a:lnTo>
                  <a:pt x="23990" y="66215"/>
                </a:lnTo>
                <a:lnTo>
                  <a:pt x="47983" y="66215"/>
                </a:lnTo>
                <a:lnTo>
                  <a:pt x="47983" y="1602735"/>
                </a:lnTo>
                <a:lnTo>
                  <a:pt x="23990" y="1602735"/>
                </a:lnTo>
                <a:lnTo>
                  <a:pt x="23990" y="1635842"/>
                </a:lnTo>
                <a:lnTo>
                  <a:pt x="4732155" y="1635842"/>
                </a:lnTo>
                <a:lnTo>
                  <a:pt x="4730263" y="1648696"/>
                </a:lnTo>
                <a:lnTo>
                  <a:pt x="4725111" y="1659221"/>
                </a:lnTo>
                <a:lnTo>
                  <a:pt x="4717485" y="1666331"/>
                </a:lnTo>
                <a:lnTo>
                  <a:pt x="4708209" y="1668932"/>
                </a:lnTo>
                <a:close/>
              </a:path>
              <a:path w="4732655" h="1669415">
                <a:moveTo>
                  <a:pt x="47983" y="66215"/>
                </a:moveTo>
                <a:lnTo>
                  <a:pt x="23990" y="66215"/>
                </a:lnTo>
                <a:lnTo>
                  <a:pt x="23990" y="33107"/>
                </a:lnTo>
                <a:lnTo>
                  <a:pt x="47983" y="33107"/>
                </a:lnTo>
                <a:lnTo>
                  <a:pt x="47983" y="66215"/>
                </a:lnTo>
                <a:close/>
              </a:path>
              <a:path w="4732655" h="1669415">
                <a:moveTo>
                  <a:pt x="4684178" y="66215"/>
                </a:moveTo>
                <a:lnTo>
                  <a:pt x="47983" y="66215"/>
                </a:lnTo>
                <a:lnTo>
                  <a:pt x="47983" y="33107"/>
                </a:lnTo>
                <a:lnTo>
                  <a:pt x="4684178" y="33107"/>
                </a:lnTo>
                <a:lnTo>
                  <a:pt x="4684178" y="66215"/>
                </a:lnTo>
                <a:close/>
              </a:path>
              <a:path w="4732655" h="1669415">
                <a:moveTo>
                  <a:pt x="4708170" y="1635842"/>
                </a:moveTo>
                <a:lnTo>
                  <a:pt x="4684178" y="1635842"/>
                </a:lnTo>
                <a:lnTo>
                  <a:pt x="4684178" y="33107"/>
                </a:lnTo>
                <a:lnTo>
                  <a:pt x="4708170" y="33107"/>
                </a:lnTo>
                <a:lnTo>
                  <a:pt x="4708170" y="66215"/>
                </a:lnTo>
                <a:lnTo>
                  <a:pt x="4732155" y="66215"/>
                </a:lnTo>
                <a:lnTo>
                  <a:pt x="4732155" y="1602735"/>
                </a:lnTo>
                <a:lnTo>
                  <a:pt x="4708170" y="1602735"/>
                </a:lnTo>
                <a:lnTo>
                  <a:pt x="4708170" y="1635842"/>
                </a:lnTo>
                <a:close/>
              </a:path>
              <a:path w="4732655" h="1669415">
                <a:moveTo>
                  <a:pt x="4732155" y="66215"/>
                </a:moveTo>
                <a:lnTo>
                  <a:pt x="4708170" y="66215"/>
                </a:lnTo>
                <a:lnTo>
                  <a:pt x="4708170" y="33107"/>
                </a:lnTo>
                <a:lnTo>
                  <a:pt x="4732155" y="33107"/>
                </a:lnTo>
                <a:lnTo>
                  <a:pt x="4732155" y="66215"/>
                </a:lnTo>
                <a:close/>
              </a:path>
              <a:path w="4732655" h="1669415">
                <a:moveTo>
                  <a:pt x="47983" y="1635842"/>
                </a:moveTo>
                <a:lnTo>
                  <a:pt x="23990" y="1635842"/>
                </a:lnTo>
                <a:lnTo>
                  <a:pt x="23990" y="1602735"/>
                </a:lnTo>
                <a:lnTo>
                  <a:pt x="47983" y="1602735"/>
                </a:lnTo>
                <a:lnTo>
                  <a:pt x="47983" y="1635842"/>
                </a:lnTo>
                <a:close/>
              </a:path>
              <a:path w="4732655" h="1669415">
                <a:moveTo>
                  <a:pt x="4684178" y="1635842"/>
                </a:moveTo>
                <a:lnTo>
                  <a:pt x="47983" y="1635842"/>
                </a:lnTo>
                <a:lnTo>
                  <a:pt x="47983" y="1602735"/>
                </a:lnTo>
                <a:lnTo>
                  <a:pt x="4684178" y="1602735"/>
                </a:lnTo>
                <a:lnTo>
                  <a:pt x="4684178" y="1635842"/>
                </a:lnTo>
                <a:close/>
              </a:path>
              <a:path w="4732655" h="1669415">
                <a:moveTo>
                  <a:pt x="4732155" y="1635842"/>
                </a:moveTo>
                <a:lnTo>
                  <a:pt x="4708170" y="1635842"/>
                </a:lnTo>
                <a:lnTo>
                  <a:pt x="4708170" y="1602735"/>
                </a:lnTo>
                <a:lnTo>
                  <a:pt x="4732155" y="1602735"/>
                </a:lnTo>
                <a:lnTo>
                  <a:pt x="4732155" y="163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210570" y="6402030"/>
            <a:ext cx="4684395" cy="1602740"/>
          </a:xfrm>
          <a:prstGeom prst="rect">
            <a:avLst/>
          </a:prstGeom>
          <a:solidFill>
            <a:srgbClr val="816F61"/>
          </a:solidFill>
        </p:spPr>
        <p:txBody>
          <a:bodyPr vert="horz" wrap="square" lIns="0" tIns="15875" rIns="0" bIns="0" rtlCol="0">
            <a:spAutoFit/>
          </a:bodyPr>
          <a:lstStyle/>
          <a:p>
            <a:pPr marL="1213485" marR="777875" indent="-428625">
              <a:lnSpc>
                <a:spcPct val="114599"/>
              </a:lnSpc>
              <a:spcBef>
                <a:spcPts val="125"/>
              </a:spcBef>
            </a:pPr>
            <a:r>
              <a:rPr sz="4200" spc="2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4200" spc="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200" spc="3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42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200" spc="3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4200" spc="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2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2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200" spc="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42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200" spc="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4200" spc="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4200" spc="35" dirty="0">
                <a:solidFill>
                  <a:srgbClr val="FFFFFF"/>
                </a:solidFill>
                <a:latin typeface="Tahoma"/>
                <a:cs typeface="Tahoma"/>
              </a:rPr>
              <a:t>Platforms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662846" y="8101637"/>
            <a:ext cx="3779520" cy="183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100"/>
              </a:lnSpc>
              <a:spcBef>
                <a:spcPts val="100"/>
              </a:spcBef>
            </a:pPr>
            <a:r>
              <a:rPr sz="2100" spc="20" dirty="0">
                <a:solidFill>
                  <a:srgbClr val="4B453F"/>
                </a:solidFill>
                <a:latin typeface="Tahoma"/>
                <a:cs typeface="Tahoma"/>
              </a:rPr>
              <a:t>Create 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collaborative </a:t>
            </a:r>
            <a:r>
              <a:rPr sz="2100" spc="5" dirty="0">
                <a:solidFill>
                  <a:srgbClr val="4B453F"/>
                </a:solidFill>
                <a:latin typeface="Tahoma"/>
                <a:cs typeface="Tahoma"/>
              </a:rPr>
              <a:t>platforms 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 that </a:t>
            </a:r>
            <a:r>
              <a:rPr sz="2100" spc="-5" dirty="0">
                <a:solidFill>
                  <a:srgbClr val="4B453F"/>
                </a:solidFill>
                <a:latin typeface="Tahoma"/>
                <a:cs typeface="Tahoma"/>
              </a:rPr>
              <a:t>enable </a:t>
            </a:r>
            <a:r>
              <a:rPr sz="2100" spc="15" dirty="0">
                <a:solidFill>
                  <a:srgbClr val="4B453F"/>
                </a:solidFill>
                <a:latin typeface="Tahoma"/>
                <a:cs typeface="Tahoma"/>
              </a:rPr>
              <a:t>information </a:t>
            </a:r>
            <a:r>
              <a:rPr sz="2100" spc="-20" dirty="0">
                <a:solidFill>
                  <a:srgbClr val="4B453F"/>
                </a:solidFill>
                <a:latin typeface="Tahoma"/>
                <a:cs typeface="Tahoma"/>
              </a:rPr>
              <a:t>sharing </a:t>
            </a:r>
            <a:r>
              <a:rPr sz="2100" spc="-64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15" dirty="0">
                <a:solidFill>
                  <a:srgbClr val="4B453F"/>
                </a:solidFill>
                <a:latin typeface="Tahoma"/>
                <a:cs typeface="Tahoma"/>
              </a:rPr>
              <a:t>and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20" dirty="0">
                <a:solidFill>
                  <a:srgbClr val="4B453F"/>
                </a:solidFill>
                <a:latin typeface="Tahoma"/>
                <a:cs typeface="Tahoma"/>
              </a:rPr>
              <a:t>coordination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25" dirty="0">
                <a:solidFill>
                  <a:srgbClr val="4B453F"/>
                </a:solidFill>
                <a:latin typeface="Tahoma"/>
                <a:cs typeface="Tahoma"/>
              </a:rPr>
              <a:t>among</a:t>
            </a:r>
            <a:r>
              <a:rPr sz="2100" spc="-1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4B453F"/>
                </a:solidFill>
                <a:latin typeface="Tahoma"/>
                <a:cs typeface="Tahoma"/>
              </a:rPr>
              <a:t>various </a:t>
            </a:r>
            <a:r>
              <a:rPr sz="2100" spc="-64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4B453F"/>
                </a:solidFill>
                <a:latin typeface="Tahoma"/>
                <a:cs typeface="Tahoma"/>
              </a:rPr>
              <a:t>law enforcement </a:t>
            </a:r>
            <a:r>
              <a:rPr sz="2100" spc="-15" dirty="0">
                <a:solidFill>
                  <a:srgbClr val="4B453F"/>
                </a:solidFill>
                <a:latin typeface="Tahoma"/>
                <a:cs typeface="Tahoma"/>
              </a:rPr>
              <a:t>agencies and </a:t>
            </a:r>
            <a:r>
              <a:rPr sz="2100" spc="-1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10" dirty="0">
                <a:solidFill>
                  <a:srgbClr val="4B453F"/>
                </a:solidFill>
                <a:latin typeface="Tahoma"/>
                <a:cs typeface="Tahoma"/>
              </a:rPr>
              <a:t>community</a:t>
            </a:r>
            <a:r>
              <a:rPr sz="2100" spc="-1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4B453F"/>
                </a:solidFill>
                <a:latin typeface="Tahoma"/>
                <a:cs typeface="Tahoma"/>
              </a:rPr>
              <a:t>stakeholders.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73394" y="6408854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03</a:t>
            </a:r>
            <a:endParaRPr sz="48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673394" y="3056087"/>
            <a:ext cx="10139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63950" algn="l"/>
                <a:tab pos="5506085" algn="l"/>
              </a:tabLst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01	02	</a:t>
            </a:r>
            <a:r>
              <a:rPr sz="4200" spc="60" dirty="0">
                <a:solidFill>
                  <a:srgbClr val="FFFFFF"/>
                </a:solidFill>
                <a:latin typeface="Tahoma"/>
                <a:cs typeface="Tahoma"/>
              </a:rPr>
              <a:t>Predictive</a:t>
            </a:r>
            <a:r>
              <a:rPr sz="420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50" dirty="0">
                <a:solidFill>
                  <a:srgbClr val="FFFFFF"/>
                </a:solidFill>
                <a:latin typeface="Tahoma"/>
                <a:cs typeface="Tahoma"/>
              </a:rPr>
              <a:t>Analytics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325318" y="6408854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04</a:t>
            </a:r>
            <a:endParaRPr sz="48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583471" y="3453536"/>
            <a:ext cx="2535555" cy="3371850"/>
            <a:chOff x="7583471" y="3453536"/>
            <a:chExt cx="2535555" cy="3371850"/>
          </a:xfrm>
        </p:grpSpPr>
        <p:sp>
          <p:nvSpPr>
            <p:cNvPr id="56" name="object 56"/>
            <p:cNvSpPr/>
            <p:nvPr/>
          </p:nvSpPr>
          <p:spPr>
            <a:xfrm>
              <a:off x="7583471" y="3463061"/>
              <a:ext cx="2535555" cy="0"/>
            </a:xfrm>
            <a:custGeom>
              <a:avLst/>
              <a:gdLst/>
              <a:ahLst/>
              <a:cxnLst/>
              <a:rect l="l" t="t" r="r" b="b"/>
              <a:pathLst>
                <a:path w="2535554">
                  <a:moveTo>
                    <a:pt x="0" y="0"/>
                  </a:moveTo>
                  <a:lnTo>
                    <a:pt x="2535323" y="0"/>
                  </a:lnTo>
                </a:path>
              </a:pathLst>
            </a:custGeom>
            <a:ln w="19049">
              <a:solidFill>
                <a:srgbClr val="D59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83471" y="6815829"/>
              <a:ext cx="2535555" cy="0"/>
            </a:xfrm>
            <a:custGeom>
              <a:avLst/>
              <a:gdLst/>
              <a:ahLst/>
              <a:cxnLst/>
              <a:rect l="l" t="t" r="r" b="b"/>
              <a:pathLst>
                <a:path w="2535554">
                  <a:moveTo>
                    <a:pt x="0" y="0"/>
                  </a:moveTo>
                  <a:lnTo>
                    <a:pt x="2535323" y="0"/>
                  </a:lnTo>
                </a:path>
              </a:pathLst>
            </a:custGeom>
            <a:ln w="19049">
              <a:solidFill>
                <a:srgbClr val="D59A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739881" y="77615"/>
            <a:ext cx="3524885" cy="2545080"/>
            <a:chOff x="1739881" y="77615"/>
            <a:chExt cx="3524885" cy="2545080"/>
          </a:xfrm>
        </p:grpSpPr>
        <p:sp>
          <p:nvSpPr>
            <p:cNvPr id="59" name="object 59"/>
            <p:cNvSpPr/>
            <p:nvPr/>
          </p:nvSpPr>
          <p:spPr>
            <a:xfrm>
              <a:off x="1788512" y="2218780"/>
              <a:ext cx="3472179" cy="400050"/>
            </a:xfrm>
            <a:custGeom>
              <a:avLst/>
              <a:gdLst/>
              <a:ahLst/>
              <a:cxnLst/>
              <a:rect l="l" t="t" r="r" b="b"/>
              <a:pathLst>
                <a:path w="3472179" h="400050">
                  <a:moveTo>
                    <a:pt x="3472020" y="399527"/>
                  </a:moveTo>
                  <a:lnTo>
                    <a:pt x="522705" y="241919"/>
                  </a:lnTo>
                  <a:lnTo>
                    <a:pt x="0" y="0"/>
                  </a:lnTo>
                  <a:lnTo>
                    <a:pt x="3152938" y="58885"/>
                  </a:lnTo>
                  <a:lnTo>
                    <a:pt x="3472020" y="399527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88512" y="2218780"/>
              <a:ext cx="3472179" cy="400050"/>
            </a:xfrm>
            <a:custGeom>
              <a:avLst/>
              <a:gdLst/>
              <a:ahLst/>
              <a:cxnLst/>
              <a:rect l="l" t="t" r="r" b="b"/>
              <a:pathLst>
                <a:path w="3472179" h="400050">
                  <a:moveTo>
                    <a:pt x="522705" y="241919"/>
                  </a:moveTo>
                  <a:lnTo>
                    <a:pt x="3472020" y="399527"/>
                  </a:lnTo>
                  <a:lnTo>
                    <a:pt x="3152938" y="58885"/>
                  </a:lnTo>
                  <a:lnTo>
                    <a:pt x="0" y="0"/>
                  </a:lnTo>
                  <a:lnTo>
                    <a:pt x="522705" y="241919"/>
                  </a:lnTo>
                  <a:close/>
                </a:path>
              </a:pathLst>
            </a:custGeom>
            <a:ln w="8281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39881" y="89127"/>
              <a:ext cx="989330" cy="2141220"/>
            </a:xfrm>
            <a:custGeom>
              <a:avLst/>
              <a:gdLst/>
              <a:ahLst/>
              <a:cxnLst/>
              <a:rect l="l" t="t" r="r" b="b"/>
              <a:pathLst>
                <a:path w="989330" h="2141220">
                  <a:moveTo>
                    <a:pt x="0" y="2140668"/>
                  </a:moveTo>
                  <a:lnTo>
                    <a:pt x="201059" y="0"/>
                  </a:lnTo>
                  <a:lnTo>
                    <a:pt x="988922" y="2136195"/>
                  </a:lnTo>
                  <a:lnTo>
                    <a:pt x="0" y="2140668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40940" y="77615"/>
              <a:ext cx="3033395" cy="2347595"/>
            </a:xfrm>
            <a:custGeom>
              <a:avLst/>
              <a:gdLst/>
              <a:ahLst/>
              <a:cxnLst/>
              <a:rect l="l" t="t" r="r" b="b"/>
              <a:pathLst>
                <a:path w="3033395" h="2347595">
                  <a:moveTo>
                    <a:pt x="333390" y="2346974"/>
                  </a:moveTo>
                  <a:lnTo>
                    <a:pt x="0" y="11512"/>
                  </a:lnTo>
                  <a:lnTo>
                    <a:pt x="2531895" y="0"/>
                  </a:lnTo>
                  <a:lnTo>
                    <a:pt x="3033097" y="2334634"/>
                  </a:lnTo>
                  <a:lnTo>
                    <a:pt x="333390" y="2346974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20948" y="1786064"/>
              <a:ext cx="1846580" cy="77470"/>
            </a:xfrm>
            <a:custGeom>
              <a:avLst/>
              <a:gdLst/>
              <a:ahLst/>
              <a:cxnLst/>
              <a:rect l="l" t="t" r="r" b="b"/>
              <a:pathLst>
                <a:path w="1846579" h="77469">
                  <a:moveTo>
                    <a:pt x="1846285" y="0"/>
                  </a:moveTo>
                  <a:lnTo>
                    <a:pt x="0" y="77250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 rot="21360000">
            <a:off x="2482062" y="467255"/>
            <a:ext cx="1991023" cy="1325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35"/>
              </a:lnSpc>
            </a:pPr>
            <a:r>
              <a:rPr sz="10400" spc="15" dirty="0">
                <a:solidFill>
                  <a:srgbClr val="4B453F"/>
                </a:solidFill>
                <a:latin typeface="Arial MT"/>
                <a:cs typeface="Arial MT"/>
              </a:rPr>
              <a:t>07</a:t>
            </a:r>
            <a:endParaRPr sz="10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74294" y="0"/>
            <a:ext cx="1113790" cy="4193540"/>
            <a:chOff x="17174294" y="0"/>
            <a:chExt cx="1113790" cy="4193540"/>
          </a:xfrm>
        </p:grpSpPr>
        <p:sp>
          <p:nvSpPr>
            <p:cNvPr id="3" name="object 3"/>
            <p:cNvSpPr/>
            <p:nvPr/>
          </p:nvSpPr>
          <p:spPr>
            <a:xfrm>
              <a:off x="17174294" y="0"/>
              <a:ext cx="1113790" cy="3285490"/>
            </a:xfrm>
            <a:custGeom>
              <a:avLst/>
              <a:gdLst/>
              <a:ahLst/>
              <a:cxnLst/>
              <a:rect l="l" t="t" r="r" b="b"/>
              <a:pathLst>
                <a:path w="1113790" h="3285490">
                  <a:moveTo>
                    <a:pt x="1113703" y="3285356"/>
                  </a:moveTo>
                  <a:lnTo>
                    <a:pt x="0" y="3256317"/>
                  </a:lnTo>
                  <a:lnTo>
                    <a:pt x="84199" y="0"/>
                  </a:lnTo>
                  <a:lnTo>
                    <a:pt x="1113703" y="0"/>
                  </a:lnTo>
                  <a:lnTo>
                    <a:pt x="1113703" y="3285356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23298" y="0"/>
              <a:ext cx="1064895" cy="3216275"/>
            </a:xfrm>
            <a:custGeom>
              <a:avLst/>
              <a:gdLst/>
              <a:ahLst/>
              <a:cxnLst/>
              <a:rect l="l" t="t" r="r" b="b"/>
              <a:pathLst>
                <a:path w="1064894" h="3216275">
                  <a:moveTo>
                    <a:pt x="1064699" y="3215786"/>
                  </a:moveTo>
                  <a:lnTo>
                    <a:pt x="0" y="3188027"/>
                  </a:lnTo>
                  <a:lnTo>
                    <a:pt x="82632" y="0"/>
                  </a:lnTo>
                  <a:lnTo>
                    <a:pt x="1064699" y="0"/>
                  </a:lnTo>
                  <a:lnTo>
                    <a:pt x="1064699" y="32157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02142" y="0"/>
              <a:ext cx="986155" cy="3139440"/>
            </a:xfrm>
            <a:custGeom>
              <a:avLst/>
              <a:gdLst/>
              <a:ahLst/>
              <a:cxnLst/>
              <a:rect l="l" t="t" r="r" b="b"/>
              <a:pathLst>
                <a:path w="986155" h="3139440">
                  <a:moveTo>
                    <a:pt x="985855" y="3139032"/>
                  </a:moveTo>
                  <a:lnTo>
                    <a:pt x="0" y="3113165"/>
                  </a:lnTo>
                  <a:lnTo>
                    <a:pt x="80738" y="0"/>
                  </a:lnTo>
                  <a:lnTo>
                    <a:pt x="985855" y="0"/>
                  </a:lnTo>
                  <a:lnTo>
                    <a:pt x="985855" y="3139032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740579" y="11"/>
              <a:ext cx="548005" cy="1875789"/>
            </a:xfrm>
            <a:custGeom>
              <a:avLst/>
              <a:gdLst/>
              <a:ahLst/>
              <a:cxnLst/>
              <a:rect l="l" t="t" r="r" b="b"/>
              <a:pathLst>
                <a:path w="548005" h="1875789">
                  <a:moveTo>
                    <a:pt x="547408" y="0"/>
                  </a:moveTo>
                  <a:lnTo>
                    <a:pt x="50977" y="0"/>
                  </a:lnTo>
                  <a:lnTo>
                    <a:pt x="40093" y="52603"/>
                  </a:lnTo>
                  <a:lnTo>
                    <a:pt x="28282" y="113271"/>
                  </a:lnTo>
                  <a:lnTo>
                    <a:pt x="17081" y="174294"/>
                  </a:lnTo>
                  <a:lnTo>
                    <a:pt x="10274" y="218414"/>
                  </a:lnTo>
                  <a:lnTo>
                    <a:pt x="5600" y="262343"/>
                  </a:lnTo>
                  <a:lnTo>
                    <a:pt x="3048" y="306070"/>
                  </a:lnTo>
                  <a:lnTo>
                    <a:pt x="2578" y="349516"/>
                  </a:lnTo>
                  <a:lnTo>
                    <a:pt x="4152" y="392671"/>
                  </a:lnTo>
                  <a:lnTo>
                    <a:pt x="7721" y="435483"/>
                  </a:lnTo>
                  <a:lnTo>
                    <a:pt x="13271" y="477913"/>
                  </a:lnTo>
                  <a:lnTo>
                    <a:pt x="20751" y="519912"/>
                  </a:lnTo>
                  <a:lnTo>
                    <a:pt x="30137" y="561454"/>
                  </a:lnTo>
                  <a:lnTo>
                    <a:pt x="41389" y="602475"/>
                  </a:lnTo>
                  <a:lnTo>
                    <a:pt x="54457" y="642950"/>
                  </a:lnTo>
                  <a:lnTo>
                    <a:pt x="69329" y="682840"/>
                  </a:lnTo>
                  <a:lnTo>
                    <a:pt x="85966" y="722096"/>
                  </a:lnTo>
                  <a:lnTo>
                    <a:pt x="104317" y="760666"/>
                  </a:lnTo>
                  <a:lnTo>
                    <a:pt x="124345" y="798537"/>
                  </a:lnTo>
                  <a:lnTo>
                    <a:pt x="146037" y="835647"/>
                  </a:lnTo>
                  <a:lnTo>
                    <a:pt x="169341" y="871956"/>
                  </a:lnTo>
                  <a:lnTo>
                    <a:pt x="194233" y="907427"/>
                  </a:lnTo>
                  <a:lnTo>
                    <a:pt x="220662" y="942009"/>
                  </a:lnTo>
                  <a:lnTo>
                    <a:pt x="248602" y="975690"/>
                  </a:lnTo>
                  <a:lnTo>
                    <a:pt x="258889" y="987145"/>
                  </a:lnTo>
                  <a:lnTo>
                    <a:pt x="247421" y="998905"/>
                  </a:lnTo>
                  <a:lnTo>
                    <a:pt x="98869" y="1190383"/>
                  </a:lnTo>
                  <a:lnTo>
                    <a:pt x="0" y="1429016"/>
                  </a:lnTo>
                  <a:lnTo>
                    <a:pt x="72478" y="1648968"/>
                  </a:lnTo>
                  <a:lnTo>
                    <a:pt x="112001" y="1684743"/>
                  </a:lnTo>
                  <a:lnTo>
                    <a:pt x="153695" y="1718665"/>
                  </a:lnTo>
                  <a:lnTo>
                    <a:pt x="197243" y="1750326"/>
                  </a:lnTo>
                  <a:lnTo>
                    <a:pt x="242341" y="1779346"/>
                  </a:lnTo>
                  <a:lnTo>
                    <a:pt x="288709" y="1805317"/>
                  </a:lnTo>
                  <a:lnTo>
                    <a:pt x="336042" y="1827860"/>
                  </a:lnTo>
                  <a:lnTo>
                    <a:pt x="384048" y="1846567"/>
                  </a:lnTo>
                  <a:lnTo>
                    <a:pt x="432409" y="1861045"/>
                  </a:lnTo>
                  <a:lnTo>
                    <a:pt x="480847" y="1870900"/>
                  </a:lnTo>
                  <a:lnTo>
                    <a:pt x="529043" y="1875739"/>
                  </a:lnTo>
                  <a:lnTo>
                    <a:pt x="547408" y="1875701"/>
                  </a:lnTo>
                  <a:lnTo>
                    <a:pt x="547408" y="1221778"/>
                  </a:lnTo>
                  <a:lnTo>
                    <a:pt x="547408" y="916838"/>
                  </a:lnTo>
                  <a:lnTo>
                    <a:pt x="547408" y="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02142" y="404701"/>
              <a:ext cx="986155" cy="2734945"/>
            </a:xfrm>
            <a:custGeom>
              <a:avLst/>
              <a:gdLst/>
              <a:ahLst/>
              <a:cxnLst/>
              <a:rect l="l" t="t" r="r" b="b"/>
              <a:pathLst>
                <a:path w="986155" h="2734945">
                  <a:moveTo>
                    <a:pt x="985855" y="1116083"/>
                  </a:moveTo>
                  <a:lnTo>
                    <a:pt x="972218" y="1050636"/>
                  </a:lnTo>
                  <a:lnTo>
                    <a:pt x="955800" y="839662"/>
                  </a:lnTo>
                  <a:lnTo>
                    <a:pt x="946730" y="638528"/>
                  </a:lnTo>
                  <a:lnTo>
                    <a:pt x="943942" y="548893"/>
                  </a:lnTo>
                  <a:lnTo>
                    <a:pt x="916202" y="532386"/>
                  </a:lnTo>
                  <a:lnTo>
                    <a:pt x="854944" y="486270"/>
                  </a:lnTo>
                  <a:lnTo>
                    <a:pt x="793115" y="415652"/>
                  </a:lnTo>
                  <a:lnTo>
                    <a:pt x="763658" y="325640"/>
                  </a:lnTo>
                  <a:lnTo>
                    <a:pt x="767938" y="259400"/>
                  </a:lnTo>
                  <a:lnTo>
                    <a:pt x="784103" y="206967"/>
                  </a:lnTo>
                  <a:lnTo>
                    <a:pt x="808848" y="166332"/>
                  </a:lnTo>
                  <a:lnTo>
                    <a:pt x="838869" y="135484"/>
                  </a:lnTo>
                  <a:lnTo>
                    <a:pt x="870860" y="112415"/>
                  </a:lnTo>
                  <a:lnTo>
                    <a:pt x="927534" y="81570"/>
                  </a:lnTo>
                  <a:lnTo>
                    <a:pt x="945606" y="69775"/>
                  </a:lnTo>
                  <a:lnTo>
                    <a:pt x="952427" y="57718"/>
                  </a:lnTo>
                  <a:lnTo>
                    <a:pt x="954348" y="42230"/>
                  </a:lnTo>
                  <a:lnTo>
                    <a:pt x="957921" y="23108"/>
                  </a:lnTo>
                  <a:lnTo>
                    <a:pt x="961370" y="6862"/>
                  </a:lnTo>
                  <a:lnTo>
                    <a:pt x="962915" y="0"/>
                  </a:lnTo>
                  <a:lnTo>
                    <a:pt x="972410" y="3257"/>
                  </a:lnTo>
                  <a:lnTo>
                    <a:pt x="985855" y="6975"/>
                  </a:lnTo>
                  <a:lnTo>
                    <a:pt x="985855" y="1116083"/>
                  </a:lnTo>
                  <a:close/>
                </a:path>
                <a:path w="986155" h="2734945">
                  <a:moveTo>
                    <a:pt x="985855" y="2734427"/>
                  </a:moveTo>
                  <a:lnTo>
                    <a:pt x="0" y="2708560"/>
                  </a:lnTo>
                  <a:lnTo>
                    <a:pt x="16302" y="2047754"/>
                  </a:lnTo>
                  <a:lnTo>
                    <a:pt x="741206" y="1905662"/>
                  </a:lnTo>
                  <a:lnTo>
                    <a:pt x="985855" y="1854119"/>
                  </a:lnTo>
                  <a:lnTo>
                    <a:pt x="985855" y="2734427"/>
                  </a:lnTo>
                  <a:close/>
                </a:path>
              </a:pathLst>
            </a:custGeom>
            <a:solidFill>
              <a:srgbClr val="F2D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00712" y="2246853"/>
              <a:ext cx="987425" cy="892175"/>
            </a:xfrm>
            <a:custGeom>
              <a:avLst/>
              <a:gdLst/>
              <a:ahLst/>
              <a:cxnLst/>
              <a:rect l="l" t="t" r="r" b="b"/>
              <a:pathLst>
                <a:path w="987425" h="892175">
                  <a:moveTo>
                    <a:pt x="987285" y="892108"/>
                  </a:moveTo>
                  <a:lnTo>
                    <a:pt x="0" y="866217"/>
                  </a:lnTo>
                  <a:lnTo>
                    <a:pt x="18400" y="157884"/>
                  </a:lnTo>
                  <a:lnTo>
                    <a:pt x="987285" y="0"/>
                  </a:lnTo>
                  <a:lnTo>
                    <a:pt x="987285" y="892108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342942" y="11"/>
              <a:ext cx="945515" cy="3139440"/>
            </a:xfrm>
            <a:custGeom>
              <a:avLst/>
              <a:gdLst/>
              <a:ahLst/>
              <a:cxnLst/>
              <a:rect l="l" t="t" r="r" b="b"/>
              <a:pathLst>
                <a:path w="945515" h="3139440">
                  <a:moveTo>
                    <a:pt x="945045" y="2780690"/>
                  </a:moveTo>
                  <a:lnTo>
                    <a:pt x="15735" y="899198"/>
                  </a:lnTo>
                  <a:lnTo>
                    <a:pt x="0" y="1515440"/>
                  </a:lnTo>
                  <a:lnTo>
                    <a:pt x="783488" y="3135452"/>
                  </a:lnTo>
                  <a:lnTo>
                    <a:pt x="945045" y="3139236"/>
                  </a:lnTo>
                  <a:lnTo>
                    <a:pt x="945045" y="2780690"/>
                  </a:lnTo>
                  <a:close/>
                </a:path>
                <a:path w="945515" h="3139440">
                  <a:moveTo>
                    <a:pt x="945045" y="0"/>
                  </a:moveTo>
                  <a:lnTo>
                    <a:pt x="595820" y="0"/>
                  </a:lnTo>
                  <a:lnTo>
                    <a:pt x="945045" y="467194"/>
                  </a:lnTo>
                  <a:lnTo>
                    <a:pt x="945045" y="0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7295" y="0"/>
              <a:ext cx="901065" cy="4193540"/>
            </a:xfrm>
            <a:custGeom>
              <a:avLst/>
              <a:gdLst/>
              <a:ahLst/>
              <a:cxnLst/>
              <a:rect l="l" t="t" r="r" b="b"/>
              <a:pathLst>
                <a:path w="901065" h="4193540">
                  <a:moveTo>
                    <a:pt x="452085" y="4193523"/>
                  </a:moveTo>
                  <a:lnTo>
                    <a:pt x="0" y="0"/>
                  </a:lnTo>
                  <a:lnTo>
                    <a:pt x="900704" y="0"/>
                  </a:lnTo>
                  <a:lnTo>
                    <a:pt x="900704" y="4145342"/>
                  </a:lnTo>
                  <a:lnTo>
                    <a:pt x="452085" y="419352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35078" y="0"/>
              <a:ext cx="853440" cy="4119879"/>
            </a:xfrm>
            <a:custGeom>
              <a:avLst/>
              <a:gdLst/>
              <a:ahLst/>
              <a:cxnLst/>
              <a:rect l="l" t="t" r="r" b="b"/>
              <a:pathLst>
                <a:path w="853440" h="4119879">
                  <a:moveTo>
                    <a:pt x="443737" y="4119366"/>
                  </a:moveTo>
                  <a:lnTo>
                    <a:pt x="0" y="0"/>
                  </a:lnTo>
                  <a:lnTo>
                    <a:pt x="852921" y="0"/>
                  </a:lnTo>
                  <a:lnTo>
                    <a:pt x="852921" y="4075425"/>
                  </a:lnTo>
                  <a:lnTo>
                    <a:pt x="443737" y="41193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12353" y="0"/>
              <a:ext cx="775970" cy="4035425"/>
            </a:xfrm>
            <a:custGeom>
              <a:avLst/>
              <a:gdLst/>
              <a:ahLst/>
              <a:cxnLst/>
              <a:rect l="l" t="t" r="r" b="b"/>
              <a:pathLst>
                <a:path w="775969" h="4035425">
                  <a:moveTo>
                    <a:pt x="434662" y="4034834"/>
                  </a:moveTo>
                  <a:lnTo>
                    <a:pt x="0" y="0"/>
                  </a:lnTo>
                  <a:lnTo>
                    <a:pt x="775646" y="0"/>
                  </a:lnTo>
                  <a:lnTo>
                    <a:pt x="775646" y="3998268"/>
                  </a:lnTo>
                  <a:lnTo>
                    <a:pt x="434662" y="4034834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006987" y="40410"/>
              <a:ext cx="281305" cy="2496820"/>
            </a:xfrm>
            <a:custGeom>
              <a:avLst/>
              <a:gdLst/>
              <a:ahLst/>
              <a:cxnLst/>
              <a:rect l="l" t="t" r="r" b="b"/>
              <a:pathLst>
                <a:path w="281305" h="2496820">
                  <a:moveTo>
                    <a:pt x="281012" y="1907908"/>
                  </a:moveTo>
                  <a:lnTo>
                    <a:pt x="216712" y="2018538"/>
                  </a:lnTo>
                  <a:lnTo>
                    <a:pt x="150482" y="2268029"/>
                  </a:lnTo>
                  <a:lnTo>
                    <a:pt x="251498" y="2476271"/>
                  </a:lnTo>
                  <a:lnTo>
                    <a:pt x="281012" y="2496578"/>
                  </a:lnTo>
                  <a:lnTo>
                    <a:pt x="281012" y="1907908"/>
                  </a:lnTo>
                  <a:close/>
                </a:path>
                <a:path w="281305" h="2496820">
                  <a:moveTo>
                    <a:pt x="281012" y="0"/>
                  </a:moveTo>
                  <a:lnTo>
                    <a:pt x="228384" y="44183"/>
                  </a:lnTo>
                  <a:lnTo>
                    <a:pt x="185864" y="98856"/>
                  </a:lnTo>
                  <a:lnTo>
                    <a:pt x="148551" y="167005"/>
                  </a:lnTo>
                  <a:lnTo>
                    <a:pt x="131749" y="205676"/>
                  </a:lnTo>
                  <a:lnTo>
                    <a:pt x="116141" y="247180"/>
                  </a:lnTo>
                  <a:lnTo>
                    <a:pt x="101676" y="291325"/>
                  </a:lnTo>
                  <a:lnTo>
                    <a:pt x="88315" y="337934"/>
                  </a:lnTo>
                  <a:lnTo>
                    <a:pt x="76034" y="386816"/>
                  </a:lnTo>
                  <a:lnTo>
                    <a:pt x="64782" y="437807"/>
                  </a:lnTo>
                  <a:lnTo>
                    <a:pt x="54533" y="490702"/>
                  </a:lnTo>
                  <a:lnTo>
                    <a:pt x="45237" y="545338"/>
                  </a:lnTo>
                  <a:lnTo>
                    <a:pt x="36868" y="601510"/>
                  </a:lnTo>
                  <a:lnTo>
                    <a:pt x="29387" y="659066"/>
                  </a:lnTo>
                  <a:lnTo>
                    <a:pt x="22745" y="717804"/>
                  </a:lnTo>
                  <a:lnTo>
                    <a:pt x="16903" y="777544"/>
                  </a:lnTo>
                  <a:lnTo>
                    <a:pt x="11849" y="838123"/>
                  </a:lnTo>
                  <a:lnTo>
                    <a:pt x="7505" y="899325"/>
                  </a:lnTo>
                  <a:lnTo>
                    <a:pt x="3873" y="960996"/>
                  </a:lnTo>
                  <a:lnTo>
                    <a:pt x="889" y="1022946"/>
                  </a:lnTo>
                  <a:lnTo>
                    <a:pt x="0" y="1067549"/>
                  </a:lnTo>
                  <a:lnTo>
                    <a:pt x="1206" y="1111694"/>
                  </a:lnTo>
                  <a:lnTo>
                    <a:pt x="4483" y="1155331"/>
                  </a:lnTo>
                  <a:lnTo>
                    <a:pt x="9791" y="1198448"/>
                  </a:lnTo>
                  <a:lnTo>
                    <a:pt x="17068" y="1240993"/>
                  </a:lnTo>
                  <a:lnTo>
                    <a:pt x="26289" y="1282928"/>
                  </a:lnTo>
                  <a:lnTo>
                    <a:pt x="37426" y="1324216"/>
                  </a:lnTo>
                  <a:lnTo>
                    <a:pt x="50406" y="1364843"/>
                  </a:lnTo>
                  <a:lnTo>
                    <a:pt x="65214" y="1404734"/>
                  </a:lnTo>
                  <a:lnTo>
                    <a:pt x="81800" y="1443888"/>
                  </a:lnTo>
                  <a:lnTo>
                    <a:pt x="100114" y="1482255"/>
                  </a:lnTo>
                  <a:lnTo>
                    <a:pt x="120142" y="1519796"/>
                  </a:lnTo>
                  <a:lnTo>
                    <a:pt x="141820" y="1556473"/>
                  </a:lnTo>
                  <a:lnTo>
                    <a:pt x="165112" y="1592262"/>
                  </a:lnTo>
                  <a:lnTo>
                    <a:pt x="189979" y="1627111"/>
                  </a:lnTo>
                  <a:lnTo>
                    <a:pt x="216382" y="1660994"/>
                  </a:lnTo>
                  <a:lnTo>
                    <a:pt x="244284" y="1693875"/>
                  </a:lnTo>
                  <a:lnTo>
                    <a:pt x="273634" y="1725714"/>
                  </a:lnTo>
                  <a:lnTo>
                    <a:pt x="281012" y="1733092"/>
                  </a:lnTo>
                  <a:lnTo>
                    <a:pt x="281012" y="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75386" y="3238685"/>
              <a:ext cx="412750" cy="796290"/>
            </a:xfrm>
            <a:custGeom>
              <a:avLst/>
              <a:gdLst/>
              <a:ahLst/>
              <a:cxnLst/>
              <a:rect l="l" t="t" r="r" b="b"/>
              <a:pathLst>
                <a:path w="412750" h="796289">
                  <a:moveTo>
                    <a:pt x="71629" y="796054"/>
                  </a:moveTo>
                  <a:lnTo>
                    <a:pt x="0" y="139310"/>
                  </a:lnTo>
                  <a:lnTo>
                    <a:pt x="412613" y="0"/>
                  </a:lnTo>
                  <a:lnTo>
                    <a:pt x="412613" y="759487"/>
                  </a:lnTo>
                  <a:lnTo>
                    <a:pt x="71629" y="796054"/>
                  </a:lnTo>
                  <a:close/>
                </a:path>
              </a:pathLst>
            </a:custGeom>
            <a:solidFill>
              <a:srgbClr val="F2D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9766" y="3203814"/>
              <a:ext cx="418465" cy="831215"/>
            </a:xfrm>
            <a:custGeom>
              <a:avLst/>
              <a:gdLst/>
              <a:ahLst/>
              <a:cxnLst/>
              <a:rect l="l" t="t" r="r" b="b"/>
              <a:pathLst>
                <a:path w="418465" h="831214">
                  <a:moveTo>
                    <a:pt x="75725" y="831115"/>
                  </a:moveTo>
                  <a:lnTo>
                    <a:pt x="0" y="126965"/>
                  </a:lnTo>
                  <a:lnTo>
                    <a:pt x="418233" y="0"/>
                  </a:lnTo>
                  <a:lnTo>
                    <a:pt x="418233" y="794382"/>
                  </a:lnTo>
                  <a:lnTo>
                    <a:pt x="75725" y="831115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12500" y="11"/>
              <a:ext cx="775970" cy="3223895"/>
            </a:xfrm>
            <a:custGeom>
              <a:avLst/>
              <a:gdLst/>
              <a:ahLst/>
              <a:cxnLst/>
              <a:rect l="l" t="t" r="r" b="b"/>
              <a:pathLst>
                <a:path w="775969" h="3223895">
                  <a:moveTo>
                    <a:pt x="775500" y="2695549"/>
                  </a:moveTo>
                  <a:lnTo>
                    <a:pt x="196469" y="1834134"/>
                  </a:lnTo>
                  <a:lnTo>
                    <a:pt x="262674" y="2446604"/>
                  </a:lnTo>
                  <a:lnTo>
                    <a:pt x="775500" y="3223374"/>
                  </a:lnTo>
                  <a:lnTo>
                    <a:pt x="775500" y="2695549"/>
                  </a:lnTo>
                  <a:close/>
                </a:path>
                <a:path w="775969" h="3223895">
                  <a:moveTo>
                    <a:pt x="775500" y="88252"/>
                  </a:moveTo>
                  <a:lnTo>
                    <a:pt x="678611" y="0"/>
                  </a:lnTo>
                  <a:lnTo>
                    <a:pt x="0" y="0"/>
                  </a:lnTo>
                  <a:lnTo>
                    <a:pt x="24447" y="226110"/>
                  </a:lnTo>
                  <a:lnTo>
                    <a:pt x="775500" y="993140"/>
                  </a:lnTo>
                  <a:lnTo>
                    <a:pt x="775500" y="88252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0" y="5665176"/>
            <a:ext cx="1209675" cy="4622165"/>
            <a:chOff x="0" y="5665176"/>
            <a:chExt cx="1209675" cy="4622165"/>
          </a:xfrm>
        </p:grpSpPr>
        <p:sp>
          <p:nvSpPr>
            <p:cNvPr id="18" name="object 18"/>
            <p:cNvSpPr/>
            <p:nvPr/>
          </p:nvSpPr>
          <p:spPr>
            <a:xfrm>
              <a:off x="0" y="5674314"/>
              <a:ext cx="1209675" cy="4613275"/>
            </a:xfrm>
            <a:custGeom>
              <a:avLst/>
              <a:gdLst/>
              <a:ahLst/>
              <a:cxnLst/>
              <a:rect l="l" t="t" r="r" b="b"/>
              <a:pathLst>
                <a:path w="1209675" h="4613275">
                  <a:moveTo>
                    <a:pt x="894662" y="4612685"/>
                  </a:moveTo>
                  <a:lnTo>
                    <a:pt x="0" y="4612685"/>
                  </a:lnTo>
                  <a:lnTo>
                    <a:pt x="0" y="37939"/>
                  </a:lnTo>
                  <a:lnTo>
                    <a:pt x="165173" y="0"/>
                  </a:lnTo>
                  <a:lnTo>
                    <a:pt x="1209375" y="4538716"/>
                  </a:lnTo>
                  <a:lnTo>
                    <a:pt x="1209375" y="4540398"/>
                  </a:lnTo>
                  <a:lnTo>
                    <a:pt x="894662" y="461268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5665176"/>
              <a:ext cx="1115695" cy="4622165"/>
            </a:xfrm>
            <a:custGeom>
              <a:avLst/>
              <a:gdLst/>
              <a:ahLst/>
              <a:cxnLst/>
              <a:rect l="l" t="t" r="r" b="b"/>
              <a:pathLst>
                <a:path w="1115695" h="4622165">
                  <a:moveTo>
                    <a:pt x="383226" y="4621822"/>
                  </a:moveTo>
                  <a:lnTo>
                    <a:pt x="0" y="4621822"/>
                  </a:lnTo>
                  <a:lnTo>
                    <a:pt x="0" y="20807"/>
                  </a:lnTo>
                  <a:lnTo>
                    <a:pt x="90588" y="0"/>
                  </a:lnTo>
                  <a:lnTo>
                    <a:pt x="1115154" y="4453699"/>
                  </a:lnTo>
                  <a:lnTo>
                    <a:pt x="383226" y="46218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6359328"/>
              <a:ext cx="13970" cy="63500"/>
            </a:xfrm>
            <a:custGeom>
              <a:avLst/>
              <a:gdLst/>
              <a:ahLst/>
              <a:cxnLst/>
              <a:rect l="l" t="t" r="r" b="b"/>
              <a:pathLst>
                <a:path w="13970" h="63500">
                  <a:moveTo>
                    <a:pt x="0" y="63400"/>
                  </a:moveTo>
                  <a:lnTo>
                    <a:pt x="0" y="0"/>
                  </a:lnTo>
                  <a:lnTo>
                    <a:pt x="13527" y="58823"/>
                  </a:lnTo>
                  <a:lnTo>
                    <a:pt x="11050" y="60917"/>
                  </a:lnTo>
                  <a:lnTo>
                    <a:pt x="7907" y="61583"/>
                  </a:lnTo>
                  <a:lnTo>
                    <a:pt x="0" y="6340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60732"/>
              <a:ext cx="79444" cy="1654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67941"/>
              <a:ext cx="127167" cy="1763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056243"/>
              <a:ext cx="241092" cy="4081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7550238"/>
              <a:ext cx="354965" cy="436245"/>
            </a:xfrm>
            <a:custGeom>
              <a:avLst/>
              <a:gdLst/>
              <a:ahLst/>
              <a:cxnLst/>
              <a:rect l="l" t="t" r="r" b="b"/>
              <a:pathLst>
                <a:path w="354965" h="436245">
                  <a:moveTo>
                    <a:pt x="307098" y="144195"/>
                  </a:moveTo>
                  <a:lnTo>
                    <a:pt x="274421" y="2184"/>
                  </a:lnTo>
                  <a:lnTo>
                    <a:pt x="270903" y="0"/>
                  </a:lnTo>
                  <a:lnTo>
                    <a:pt x="267754" y="762"/>
                  </a:lnTo>
                  <a:lnTo>
                    <a:pt x="0" y="62255"/>
                  </a:lnTo>
                  <a:lnTo>
                    <a:pt x="0" y="217716"/>
                  </a:lnTo>
                  <a:lnTo>
                    <a:pt x="301764" y="148386"/>
                  </a:lnTo>
                  <a:lnTo>
                    <a:pt x="304901" y="147726"/>
                  </a:lnTo>
                  <a:lnTo>
                    <a:pt x="307098" y="144195"/>
                  </a:lnTo>
                  <a:close/>
                </a:path>
                <a:path w="354965" h="436245">
                  <a:moveTo>
                    <a:pt x="354723" y="351409"/>
                  </a:moveTo>
                  <a:lnTo>
                    <a:pt x="322059" y="209397"/>
                  </a:lnTo>
                  <a:lnTo>
                    <a:pt x="318528" y="207213"/>
                  </a:lnTo>
                  <a:lnTo>
                    <a:pt x="315391" y="207975"/>
                  </a:lnTo>
                  <a:lnTo>
                    <a:pt x="0" y="280416"/>
                  </a:lnTo>
                  <a:lnTo>
                    <a:pt x="0" y="435864"/>
                  </a:lnTo>
                  <a:lnTo>
                    <a:pt x="349389" y="355600"/>
                  </a:lnTo>
                  <a:lnTo>
                    <a:pt x="352539" y="354926"/>
                  </a:lnTo>
                  <a:lnTo>
                    <a:pt x="354723" y="351409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8046504"/>
              <a:ext cx="810260" cy="2026920"/>
            </a:xfrm>
            <a:custGeom>
              <a:avLst/>
              <a:gdLst/>
              <a:ahLst/>
              <a:cxnLst/>
              <a:rect l="l" t="t" r="r" b="b"/>
              <a:pathLst>
                <a:path w="810260" h="2026920">
                  <a:moveTo>
                    <a:pt x="0" y="2026498"/>
                  </a:moveTo>
                  <a:lnTo>
                    <a:pt x="0" y="87673"/>
                  </a:lnTo>
                  <a:lnTo>
                    <a:pt x="381784" y="0"/>
                  </a:lnTo>
                  <a:lnTo>
                    <a:pt x="389023" y="4283"/>
                  </a:lnTo>
                  <a:lnTo>
                    <a:pt x="808337" y="1827090"/>
                  </a:lnTo>
                  <a:lnTo>
                    <a:pt x="809956" y="1834228"/>
                  </a:lnTo>
                  <a:lnTo>
                    <a:pt x="805384" y="1841557"/>
                  </a:lnTo>
                  <a:lnTo>
                    <a:pt x="0" y="2026498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0" y="3033377"/>
            <a:ext cx="18288000" cy="2628900"/>
            <a:chOff x="0" y="3033377"/>
            <a:chExt cx="18288000" cy="2628900"/>
          </a:xfrm>
        </p:grpSpPr>
        <p:sp>
          <p:nvSpPr>
            <p:cNvPr id="27" name="object 27"/>
            <p:cNvSpPr/>
            <p:nvPr/>
          </p:nvSpPr>
          <p:spPr>
            <a:xfrm>
              <a:off x="0" y="3246863"/>
              <a:ext cx="18288000" cy="204470"/>
            </a:xfrm>
            <a:custGeom>
              <a:avLst/>
              <a:gdLst/>
              <a:ahLst/>
              <a:cxnLst/>
              <a:rect l="l" t="t" r="r" b="b"/>
              <a:pathLst>
                <a:path w="18288000" h="204470">
                  <a:moveTo>
                    <a:pt x="18287999" y="203899"/>
                  </a:moveTo>
                  <a:lnTo>
                    <a:pt x="0" y="57151"/>
                  </a:lnTo>
                  <a:lnTo>
                    <a:pt x="0" y="0"/>
                  </a:lnTo>
                  <a:lnTo>
                    <a:pt x="18287999" y="146747"/>
                  </a:lnTo>
                  <a:lnTo>
                    <a:pt x="18287999" y="203899"/>
                  </a:lnTo>
                  <a:close/>
                </a:path>
              </a:pathLst>
            </a:custGeom>
            <a:solidFill>
              <a:srgbClr val="D59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38389" y="3247275"/>
              <a:ext cx="1600200" cy="2214245"/>
            </a:xfrm>
            <a:custGeom>
              <a:avLst/>
              <a:gdLst/>
              <a:ahLst/>
              <a:cxnLst/>
              <a:rect l="l" t="t" r="r" b="b"/>
              <a:pathLst>
                <a:path w="1600200" h="2214245">
                  <a:moveTo>
                    <a:pt x="1599589" y="2214113"/>
                  </a:moveTo>
                  <a:lnTo>
                    <a:pt x="808265" y="2071024"/>
                  </a:lnTo>
                  <a:lnTo>
                    <a:pt x="0" y="2214113"/>
                  </a:lnTo>
                  <a:lnTo>
                    <a:pt x="209776" y="310706"/>
                  </a:lnTo>
                  <a:lnTo>
                    <a:pt x="1492227" y="0"/>
                  </a:lnTo>
                  <a:lnTo>
                    <a:pt x="1599589" y="221411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61864" y="3232539"/>
              <a:ext cx="1569085" cy="2228850"/>
            </a:xfrm>
            <a:custGeom>
              <a:avLst/>
              <a:gdLst/>
              <a:ahLst/>
              <a:cxnLst/>
              <a:rect l="l" t="t" r="r" b="b"/>
              <a:pathLst>
                <a:path w="1569084" h="2228850">
                  <a:moveTo>
                    <a:pt x="1568751" y="2228850"/>
                  </a:moveTo>
                  <a:lnTo>
                    <a:pt x="924385" y="2030332"/>
                  </a:lnTo>
                  <a:lnTo>
                    <a:pt x="0" y="2106868"/>
                  </a:lnTo>
                  <a:lnTo>
                    <a:pt x="122115" y="1174845"/>
                  </a:lnTo>
                  <a:lnTo>
                    <a:pt x="122115" y="0"/>
                  </a:lnTo>
                  <a:lnTo>
                    <a:pt x="1568751" y="14736"/>
                  </a:lnTo>
                  <a:lnTo>
                    <a:pt x="1568751" y="2228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71037" y="3527652"/>
              <a:ext cx="751840" cy="1183005"/>
            </a:xfrm>
            <a:custGeom>
              <a:avLst/>
              <a:gdLst/>
              <a:ahLst/>
              <a:cxnLst/>
              <a:rect l="l" t="t" r="r" b="b"/>
              <a:pathLst>
                <a:path w="751840" h="1183004">
                  <a:moveTo>
                    <a:pt x="150042" y="1182926"/>
                  </a:moveTo>
                  <a:lnTo>
                    <a:pt x="96878" y="1163914"/>
                  </a:lnTo>
                  <a:lnTo>
                    <a:pt x="55897" y="1107408"/>
                  </a:lnTo>
                  <a:lnTo>
                    <a:pt x="41584" y="1066430"/>
                  </a:lnTo>
                  <a:lnTo>
                    <a:pt x="37838" y="1025934"/>
                  </a:lnTo>
                  <a:lnTo>
                    <a:pt x="43544" y="986277"/>
                  </a:lnTo>
                  <a:lnTo>
                    <a:pt x="57586" y="947817"/>
                  </a:lnTo>
                  <a:lnTo>
                    <a:pt x="78850" y="910911"/>
                  </a:lnTo>
                  <a:lnTo>
                    <a:pt x="106220" y="875918"/>
                  </a:lnTo>
                  <a:lnTo>
                    <a:pt x="138580" y="843194"/>
                  </a:lnTo>
                  <a:lnTo>
                    <a:pt x="174816" y="813098"/>
                  </a:lnTo>
                  <a:lnTo>
                    <a:pt x="213812" y="785987"/>
                  </a:lnTo>
                  <a:lnTo>
                    <a:pt x="253290" y="761858"/>
                  </a:lnTo>
                  <a:lnTo>
                    <a:pt x="333695" y="715927"/>
                  </a:lnTo>
                  <a:lnTo>
                    <a:pt x="372699" y="692622"/>
                  </a:lnTo>
                  <a:lnTo>
                    <a:pt x="409622" y="668089"/>
                  </a:lnTo>
                  <a:lnTo>
                    <a:pt x="443502" y="641577"/>
                  </a:lnTo>
                  <a:lnTo>
                    <a:pt x="473379" y="612335"/>
                  </a:lnTo>
                  <a:lnTo>
                    <a:pt x="498290" y="579610"/>
                  </a:lnTo>
                  <a:lnTo>
                    <a:pt x="517274" y="542653"/>
                  </a:lnTo>
                  <a:lnTo>
                    <a:pt x="529370" y="500711"/>
                  </a:lnTo>
                  <a:lnTo>
                    <a:pt x="533616" y="453033"/>
                  </a:lnTo>
                  <a:lnTo>
                    <a:pt x="528805" y="406671"/>
                  </a:lnTo>
                  <a:lnTo>
                    <a:pt x="515608" y="363238"/>
                  </a:lnTo>
                  <a:lnTo>
                    <a:pt x="495110" y="323407"/>
                  </a:lnTo>
                  <a:lnTo>
                    <a:pt x="468402" y="287853"/>
                  </a:lnTo>
                  <a:lnTo>
                    <a:pt x="436570" y="257251"/>
                  </a:lnTo>
                  <a:lnTo>
                    <a:pt x="400703" y="232275"/>
                  </a:lnTo>
                  <a:lnTo>
                    <a:pt x="361888" y="213600"/>
                  </a:lnTo>
                  <a:lnTo>
                    <a:pt x="321215" y="201901"/>
                  </a:lnTo>
                  <a:lnTo>
                    <a:pt x="279771" y="197851"/>
                  </a:lnTo>
                  <a:lnTo>
                    <a:pt x="238287" y="202203"/>
                  </a:lnTo>
                  <a:lnTo>
                    <a:pt x="198278" y="215692"/>
                  </a:lnTo>
                  <a:lnTo>
                    <a:pt x="160832" y="238965"/>
                  </a:lnTo>
                  <a:lnTo>
                    <a:pt x="127036" y="272670"/>
                  </a:lnTo>
                  <a:lnTo>
                    <a:pt x="97978" y="317456"/>
                  </a:lnTo>
                  <a:lnTo>
                    <a:pt x="93386" y="324295"/>
                  </a:lnTo>
                  <a:lnTo>
                    <a:pt x="87437" y="328960"/>
                  </a:lnTo>
                  <a:lnTo>
                    <a:pt x="80525" y="331628"/>
                  </a:lnTo>
                  <a:lnTo>
                    <a:pt x="73041" y="332478"/>
                  </a:lnTo>
                  <a:lnTo>
                    <a:pt x="63688" y="331387"/>
                  </a:lnTo>
                  <a:lnTo>
                    <a:pt x="15219" y="281604"/>
                  </a:lnTo>
                  <a:lnTo>
                    <a:pt x="2281" y="244402"/>
                  </a:lnTo>
                  <a:lnTo>
                    <a:pt x="0" y="206792"/>
                  </a:lnTo>
                  <a:lnTo>
                    <a:pt x="7366" y="169720"/>
                  </a:lnTo>
                  <a:lnTo>
                    <a:pt x="23369" y="134129"/>
                  </a:lnTo>
                  <a:lnTo>
                    <a:pt x="47001" y="100966"/>
                  </a:lnTo>
                  <a:lnTo>
                    <a:pt x="77250" y="71173"/>
                  </a:lnTo>
                  <a:lnTo>
                    <a:pt x="113107" y="45697"/>
                  </a:lnTo>
                  <a:lnTo>
                    <a:pt x="153563" y="25480"/>
                  </a:lnTo>
                  <a:lnTo>
                    <a:pt x="218428" y="6156"/>
                  </a:lnTo>
                  <a:lnTo>
                    <a:pt x="284721" y="95"/>
                  </a:lnTo>
                  <a:lnTo>
                    <a:pt x="284530" y="0"/>
                  </a:lnTo>
                  <a:lnTo>
                    <a:pt x="336259" y="3473"/>
                  </a:lnTo>
                  <a:lnTo>
                    <a:pt x="387350" y="13433"/>
                  </a:lnTo>
                  <a:lnTo>
                    <a:pt x="437141" y="29194"/>
                  </a:lnTo>
                  <a:lnTo>
                    <a:pt x="484967" y="50069"/>
                  </a:lnTo>
                  <a:lnTo>
                    <a:pt x="530166" y="75368"/>
                  </a:lnTo>
                  <a:lnTo>
                    <a:pt x="572073" y="104406"/>
                  </a:lnTo>
                  <a:lnTo>
                    <a:pt x="610025" y="136494"/>
                  </a:lnTo>
                  <a:lnTo>
                    <a:pt x="643358" y="170945"/>
                  </a:lnTo>
                  <a:lnTo>
                    <a:pt x="673002" y="209026"/>
                  </a:lnTo>
                  <a:lnTo>
                    <a:pt x="697917" y="249100"/>
                  </a:lnTo>
                  <a:lnTo>
                    <a:pt x="718102" y="290840"/>
                  </a:lnTo>
                  <a:lnTo>
                    <a:pt x="733552" y="333920"/>
                  </a:lnTo>
                  <a:lnTo>
                    <a:pt x="744263" y="378013"/>
                  </a:lnTo>
                  <a:lnTo>
                    <a:pt x="750234" y="422793"/>
                  </a:lnTo>
                  <a:lnTo>
                    <a:pt x="751459" y="467933"/>
                  </a:lnTo>
                  <a:lnTo>
                    <a:pt x="747936" y="513106"/>
                  </a:lnTo>
                  <a:lnTo>
                    <a:pt x="739661" y="557986"/>
                  </a:lnTo>
                  <a:lnTo>
                    <a:pt x="726631" y="602247"/>
                  </a:lnTo>
                  <a:lnTo>
                    <a:pt x="708842" y="645561"/>
                  </a:lnTo>
                  <a:lnTo>
                    <a:pt x="688163" y="681654"/>
                  </a:lnTo>
                  <a:lnTo>
                    <a:pt x="662314" y="714844"/>
                  </a:lnTo>
                  <a:lnTo>
                    <a:pt x="632143" y="745558"/>
                  </a:lnTo>
                  <a:lnTo>
                    <a:pt x="598497" y="774218"/>
                  </a:lnTo>
                  <a:lnTo>
                    <a:pt x="562225" y="801251"/>
                  </a:lnTo>
                  <a:lnTo>
                    <a:pt x="524175" y="827081"/>
                  </a:lnTo>
                  <a:lnTo>
                    <a:pt x="485195" y="852133"/>
                  </a:lnTo>
                  <a:lnTo>
                    <a:pt x="446134" y="876831"/>
                  </a:lnTo>
                  <a:lnTo>
                    <a:pt x="407838" y="901601"/>
                  </a:lnTo>
                  <a:lnTo>
                    <a:pt x="371157" y="926867"/>
                  </a:lnTo>
                  <a:lnTo>
                    <a:pt x="336939" y="953053"/>
                  </a:lnTo>
                  <a:lnTo>
                    <a:pt x="306031" y="980585"/>
                  </a:lnTo>
                  <a:lnTo>
                    <a:pt x="279281" y="1009888"/>
                  </a:lnTo>
                  <a:lnTo>
                    <a:pt x="257539" y="1041386"/>
                  </a:lnTo>
                  <a:lnTo>
                    <a:pt x="232467" y="1112666"/>
                  </a:lnTo>
                  <a:lnTo>
                    <a:pt x="222506" y="1141934"/>
                  </a:lnTo>
                  <a:lnTo>
                    <a:pt x="203604" y="1164054"/>
                  </a:lnTo>
                  <a:lnTo>
                    <a:pt x="178527" y="1178045"/>
                  </a:lnTo>
                  <a:lnTo>
                    <a:pt x="150042" y="1182926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2767" y="4908336"/>
              <a:ext cx="201849" cy="18140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433173" y="4990312"/>
              <a:ext cx="408305" cy="62230"/>
            </a:xfrm>
            <a:custGeom>
              <a:avLst/>
              <a:gdLst/>
              <a:ahLst/>
              <a:cxnLst/>
              <a:rect l="l" t="t" r="r" b="b"/>
              <a:pathLst>
                <a:path w="408305" h="62229">
                  <a:moveTo>
                    <a:pt x="407993" y="61606"/>
                  </a:moveTo>
                  <a:lnTo>
                    <a:pt x="0" y="0"/>
                  </a:lnTo>
                  <a:lnTo>
                    <a:pt x="407993" y="6160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987371" y="3113919"/>
              <a:ext cx="1742439" cy="2371725"/>
            </a:xfrm>
            <a:custGeom>
              <a:avLst/>
              <a:gdLst/>
              <a:ahLst/>
              <a:cxnLst/>
              <a:rect l="l" t="t" r="r" b="b"/>
              <a:pathLst>
                <a:path w="1742440" h="2371725">
                  <a:moveTo>
                    <a:pt x="1741971" y="2371153"/>
                  </a:moveTo>
                  <a:lnTo>
                    <a:pt x="101903" y="2294501"/>
                  </a:lnTo>
                  <a:lnTo>
                    <a:pt x="0" y="0"/>
                  </a:lnTo>
                  <a:lnTo>
                    <a:pt x="1741971" y="324698"/>
                  </a:lnTo>
                  <a:lnTo>
                    <a:pt x="1741971" y="237115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987371" y="3113919"/>
              <a:ext cx="2019300" cy="2260600"/>
            </a:xfrm>
            <a:custGeom>
              <a:avLst/>
              <a:gdLst/>
              <a:ahLst/>
              <a:cxnLst/>
              <a:rect l="l" t="t" r="r" b="b"/>
              <a:pathLst>
                <a:path w="2019300" h="2260600">
                  <a:moveTo>
                    <a:pt x="1825017" y="2260318"/>
                  </a:moveTo>
                  <a:lnTo>
                    <a:pt x="177616" y="2260318"/>
                  </a:lnTo>
                  <a:lnTo>
                    <a:pt x="0" y="0"/>
                  </a:lnTo>
                  <a:lnTo>
                    <a:pt x="1275788" y="159778"/>
                  </a:lnTo>
                  <a:lnTo>
                    <a:pt x="2019014" y="0"/>
                  </a:lnTo>
                  <a:lnTo>
                    <a:pt x="1877969" y="1129683"/>
                  </a:lnTo>
                  <a:lnTo>
                    <a:pt x="1825017" y="2260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413758" y="3559649"/>
              <a:ext cx="220979" cy="1084580"/>
            </a:xfrm>
            <a:custGeom>
              <a:avLst/>
              <a:gdLst/>
              <a:ahLst/>
              <a:cxnLst/>
              <a:rect l="l" t="t" r="r" b="b"/>
              <a:pathLst>
                <a:path w="220980" h="1084579">
                  <a:moveTo>
                    <a:pt x="90635" y="1084159"/>
                  </a:moveTo>
                  <a:lnTo>
                    <a:pt x="40346" y="1059816"/>
                  </a:lnTo>
                  <a:lnTo>
                    <a:pt x="16290" y="992234"/>
                  </a:lnTo>
                  <a:lnTo>
                    <a:pt x="6865" y="941221"/>
                  </a:lnTo>
                  <a:lnTo>
                    <a:pt x="1691" y="889859"/>
                  </a:lnTo>
                  <a:lnTo>
                    <a:pt x="0" y="838215"/>
                  </a:lnTo>
                  <a:lnTo>
                    <a:pt x="1023" y="786355"/>
                  </a:lnTo>
                  <a:lnTo>
                    <a:pt x="3994" y="734344"/>
                  </a:lnTo>
                  <a:lnTo>
                    <a:pt x="8146" y="682249"/>
                  </a:lnTo>
                  <a:lnTo>
                    <a:pt x="12711" y="630135"/>
                  </a:lnTo>
                  <a:lnTo>
                    <a:pt x="16922" y="578068"/>
                  </a:lnTo>
                  <a:lnTo>
                    <a:pt x="20943" y="525240"/>
                  </a:lnTo>
                  <a:lnTo>
                    <a:pt x="25373" y="472548"/>
                  </a:lnTo>
                  <a:lnTo>
                    <a:pt x="30165" y="419966"/>
                  </a:lnTo>
                  <a:lnTo>
                    <a:pt x="35273" y="367470"/>
                  </a:lnTo>
                  <a:lnTo>
                    <a:pt x="40648" y="315036"/>
                  </a:lnTo>
                  <a:lnTo>
                    <a:pt x="46243" y="262640"/>
                  </a:lnTo>
                  <a:lnTo>
                    <a:pt x="52010" y="210256"/>
                  </a:lnTo>
                  <a:lnTo>
                    <a:pt x="57903" y="157860"/>
                  </a:lnTo>
                  <a:lnTo>
                    <a:pt x="69873" y="52933"/>
                  </a:lnTo>
                  <a:lnTo>
                    <a:pt x="89468" y="13393"/>
                  </a:lnTo>
                  <a:lnTo>
                    <a:pt x="125730" y="0"/>
                  </a:lnTo>
                  <a:lnTo>
                    <a:pt x="144387" y="3255"/>
                  </a:lnTo>
                  <a:lnTo>
                    <a:pt x="160896" y="13108"/>
                  </a:lnTo>
                  <a:lnTo>
                    <a:pt x="173226" y="29637"/>
                  </a:lnTo>
                  <a:lnTo>
                    <a:pt x="179395" y="52933"/>
                  </a:lnTo>
                  <a:lnTo>
                    <a:pt x="183450" y="96890"/>
                  </a:lnTo>
                  <a:lnTo>
                    <a:pt x="187939" y="142273"/>
                  </a:lnTo>
                  <a:lnTo>
                    <a:pt x="197557" y="236660"/>
                  </a:lnTo>
                  <a:lnTo>
                    <a:pt x="202354" y="285335"/>
                  </a:lnTo>
                  <a:lnTo>
                    <a:pt x="206923" y="334779"/>
                  </a:lnTo>
                  <a:lnTo>
                    <a:pt x="211098" y="384826"/>
                  </a:lnTo>
                  <a:lnTo>
                    <a:pt x="214714" y="435312"/>
                  </a:lnTo>
                  <a:lnTo>
                    <a:pt x="217604" y="486073"/>
                  </a:lnTo>
                  <a:lnTo>
                    <a:pt x="219603" y="536943"/>
                  </a:lnTo>
                  <a:lnTo>
                    <a:pt x="220545" y="587760"/>
                  </a:lnTo>
                  <a:lnTo>
                    <a:pt x="220264" y="638358"/>
                  </a:lnTo>
                  <a:lnTo>
                    <a:pt x="218596" y="688572"/>
                  </a:lnTo>
                  <a:lnTo>
                    <a:pt x="215374" y="738238"/>
                  </a:lnTo>
                  <a:lnTo>
                    <a:pt x="210432" y="787191"/>
                  </a:lnTo>
                  <a:lnTo>
                    <a:pt x="203605" y="835268"/>
                  </a:lnTo>
                  <a:lnTo>
                    <a:pt x="194728" y="882303"/>
                  </a:lnTo>
                  <a:lnTo>
                    <a:pt x="183634" y="928132"/>
                  </a:lnTo>
                  <a:lnTo>
                    <a:pt x="170157" y="972590"/>
                  </a:lnTo>
                  <a:lnTo>
                    <a:pt x="154133" y="1015513"/>
                  </a:lnTo>
                  <a:lnTo>
                    <a:pt x="135396" y="1056736"/>
                  </a:lnTo>
                  <a:lnTo>
                    <a:pt x="103629" y="1082579"/>
                  </a:lnTo>
                  <a:lnTo>
                    <a:pt x="90635" y="1084159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8772" y="4869860"/>
              <a:ext cx="203708" cy="21300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4900915" y="3495367"/>
              <a:ext cx="201295" cy="1177290"/>
            </a:xfrm>
            <a:custGeom>
              <a:avLst/>
              <a:gdLst/>
              <a:ahLst/>
              <a:cxnLst/>
              <a:rect l="l" t="t" r="r" b="b"/>
              <a:pathLst>
                <a:path w="201294" h="1177289">
                  <a:moveTo>
                    <a:pt x="95677" y="1177292"/>
                  </a:moveTo>
                  <a:lnTo>
                    <a:pt x="50035" y="1154756"/>
                  </a:lnTo>
                  <a:lnTo>
                    <a:pt x="24868" y="1092553"/>
                  </a:lnTo>
                  <a:lnTo>
                    <a:pt x="13211" y="1044048"/>
                  </a:lnTo>
                  <a:lnTo>
                    <a:pt x="5601" y="994415"/>
                  </a:lnTo>
                  <a:lnTo>
                    <a:pt x="1408" y="943905"/>
                  </a:lnTo>
                  <a:lnTo>
                    <a:pt x="0" y="892768"/>
                  </a:lnTo>
                  <a:lnTo>
                    <a:pt x="746" y="841256"/>
                  </a:lnTo>
                  <a:lnTo>
                    <a:pt x="3016" y="789620"/>
                  </a:lnTo>
                  <a:lnTo>
                    <a:pt x="6180" y="738109"/>
                  </a:lnTo>
                  <a:lnTo>
                    <a:pt x="9607" y="686974"/>
                  </a:lnTo>
                  <a:lnTo>
                    <a:pt x="12666" y="636466"/>
                  </a:lnTo>
                  <a:lnTo>
                    <a:pt x="14726" y="586837"/>
                  </a:lnTo>
                  <a:lnTo>
                    <a:pt x="15907" y="536900"/>
                  </a:lnTo>
                  <a:lnTo>
                    <a:pt x="16400" y="486147"/>
                  </a:lnTo>
                  <a:lnTo>
                    <a:pt x="16690" y="434828"/>
                  </a:lnTo>
                  <a:lnTo>
                    <a:pt x="17265" y="383195"/>
                  </a:lnTo>
                  <a:lnTo>
                    <a:pt x="18611" y="331496"/>
                  </a:lnTo>
                  <a:lnTo>
                    <a:pt x="21216" y="279984"/>
                  </a:lnTo>
                  <a:lnTo>
                    <a:pt x="25566" y="228910"/>
                  </a:lnTo>
                  <a:lnTo>
                    <a:pt x="32147" y="178522"/>
                  </a:lnTo>
                  <a:lnTo>
                    <a:pt x="41448" y="129073"/>
                  </a:lnTo>
                  <a:lnTo>
                    <a:pt x="53955" y="80813"/>
                  </a:lnTo>
                  <a:lnTo>
                    <a:pt x="70154" y="33993"/>
                  </a:lnTo>
                  <a:lnTo>
                    <a:pt x="103501" y="2111"/>
                  </a:lnTo>
                  <a:lnTo>
                    <a:pt x="117867" y="0"/>
                  </a:lnTo>
                  <a:lnTo>
                    <a:pt x="131536" y="2085"/>
                  </a:lnTo>
                  <a:lnTo>
                    <a:pt x="162152" y="34088"/>
                  </a:lnTo>
                  <a:lnTo>
                    <a:pt x="175972" y="80707"/>
                  </a:lnTo>
                  <a:lnTo>
                    <a:pt x="186288" y="128541"/>
                  </a:lnTo>
                  <a:lnTo>
                    <a:pt x="193522" y="177384"/>
                  </a:lnTo>
                  <a:lnTo>
                    <a:pt x="198099" y="227031"/>
                  </a:lnTo>
                  <a:lnTo>
                    <a:pt x="200441" y="277275"/>
                  </a:lnTo>
                  <a:lnTo>
                    <a:pt x="200973" y="327911"/>
                  </a:lnTo>
                  <a:lnTo>
                    <a:pt x="200118" y="378734"/>
                  </a:lnTo>
                  <a:lnTo>
                    <a:pt x="198300" y="429538"/>
                  </a:lnTo>
                  <a:lnTo>
                    <a:pt x="193468" y="530265"/>
                  </a:lnTo>
                  <a:lnTo>
                    <a:pt x="191301" y="579777"/>
                  </a:lnTo>
                  <a:lnTo>
                    <a:pt x="189866" y="628448"/>
                  </a:lnTo>
                  <a:lnTo>
                    <a:pt x="189647" y="676733"/>
                  </a:lnTo>
                  <a:lnTo>
                    <a:pt x="190619" y="774033"/>
                  </a:lnTo>
                  <a:lnTo>
                    <a:pt x="190714" y="822766"/>
                  </a:lnTo>
                  <a:lnTo>
                    <a:pt x="189820" y="871367"/>
                  </a:lnTo>
                  <a:lnTo>
                    <a:pt x="187388" y="919695"/>
                  </a:lnTo>
                  <a:lnTo>
                    <a:pt x="182871" y="967612"/>
                  </a:lnTo>
                  <a:lnTo>
                    <a:pt x="175722" y="1014975"/>
                  </a:lnTo>
                  <a:lnTo>
                    <a:pt x="165394" y="1061645"/>
                  </a:lnTo>
                  <a:lnTo>
                    <a:pt x="151339" y="1107482"/>
                  </a:lnTo>
                  <a:lnTo>
                    <a:pt x="133010" y="1152345"/>
                  </a:lnTo>
                  <a:lnTo>
                    <a:pt x="106747" y="1175898"/>
                  </a:lnTo>
                  <a:lnTo>
                    <a:pt x="95677" y="1177292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7277" y="4915755"/>
              <a:ext cx="198772" cy="1877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409318" y="3578399"/>
              <a:ext cx="184785" cy="1019175"/>
            </a:xfrm>
            <a:custGeom>
              <a:avLst/>
              <a:gdLst/>
              <a:ahLst/>
              <a:cxnLst/>
              <a:rect l="l" t="t" r="r" b="b"/>
              <a:pathLst>
                <a:path w="184784" h="1019175">
                  <a:moveTo>
                    <a:pt x="91805" y="7"/>
                  </a:moveTo>
                  <a:close/>
                </a:path>
                <a:path w="184784" h="1019175">
                  <a:moveTo>
                    <a:pt x="91757" y="1018561"/>
                  </a:moveTo>
                  <a:lnTo>
                    <a:pt x="54282" y="1007028"/>
                  </a:lnTo>
                  <a:lnTo>
                    <a:pt x="29949" y="972285"/>
                  </a:lnTo>
                  <a:lnTo>
                    <a:pt x="17138" y="921517"/>
                  </a:lnTo>
                  <a:lnTo>
                    <a:pt x="8413" y="870060"/>
                  </a:lnTo>
                  <a:lnTo>
                    <a:pt x="3099" y="818072"/>
                  </a:lnTo>
                  <a:lnTo>
                    <a:pt x="520" y="765710"/>
                  </a:lnTo>
                  <a:lnTo>
                    <a:pt x="0" y="713131"/>
                  </a:lnTo>
                  <a:lnTo>
                    <a:pt x="863" y="660494"/>
                  </a:lnTo>
                  <a:lnTo>
                    <a:pt x="2434" y="607956"/>
                  </a:lnTo>
                  <a:lnTo>
                    <a:pt x="4037" y="555674"/>
                  </a:lnTo>
                  <a:lnTo>
                    <a:pt x="4997" y="503805"/>
                  </a:lnTo>
                  <a:lnTo>
                    <a:pt x="4876" y="451900"/>
                  </a:lnTo>
                  <a:lnTo>
                    <a:pt x="4148" y="399539"/>
                  </a:lnTo>
                  <a:lnTo>
                    <a:pt x="3505" y="346933"/>
                  </a:lnTo>
                  <a:lnTo>
                    <a:pt x="3638" y="294289"/>
                  </a:lnTo>
                  <a:lnTo>
                    <a:pt x="5238" y="241816"/>
                  </a:lnTo>
                  <a:lnTo>
                    <a:pt x="8997" y="189722"/>
                  </a:lnTo>
                  <a:lnTo>
                    <a:pt x="15606" y="138216"/>
                  </a:lnTo>
                  <a:lnTo>
                    <a:pt x="25756" y="87507"/>
                  </a:lnTo>
                  <a:lnTo>
                    <a:pt x="40139" y="37802"/>
                  </a:lnTo>
                  <a:lnTo>
                    <a:pt x="75951" y="2358"/>
                  </a:lnTo>
                  <a:lnTo>
                    <a:pt x="91805" y="7"/>
                  </a:lnTo>
                  <a:lnTo>
                    <a:pt x="107538" y="2358"/>
                  </a:lnTo>
                  <a:lnTo>
                    <a:pt x="143471" y="37802"/>
                  </a:lnTo>
                  <a:lnTo>
                    <a:pt x="157854" y="87507"/>
                  </a:lnTo>
                  <a:lnTo>
                    <a:pt x="168004" y="138216"/>
                  </a:lnTo>
                  <a:lnTo>
                    <a:pt x="174613" y="189722"/>
                  </a:lnTo>
                  <a:lnTo>
                    <a:pt x="178372" y="241816"/>
                  </a:lnTo>
                  <a:lnTo>
                    <a:pt x="179972" y="294289"/>
                  </a:lnTo>
                  <a:lnTo>
                    <a:pt x="180105" y="346933"/>
                  </a:lnTo>
                  <a:lnTo>
                    <a:pt x="179462" y="399539"/>
                  </a:lnTo>
                  <a:lnTo>
                    <a:pt x="178734" y="451900"/>
                  </a:lnTo>
                  <a:lnTo>
                    <a:pt x="178613" y="503805"/>
                  </a:lnTo>
                  <a:lnTo>
                    <a:pt x="179939" y="555674"/>
                  </a:lnTo>
                  <a:lnTo>
                    <a:pt x="181815" y="607956"/>
                  </a:lnTo>
                  <a:lnTo>
                    <a:pt x="183562" y="660494"/>
                  </a:lnTo>
                  <a:lnTo>
                    <a:pt x="184502" y="713131"/>
                  </a:lnTo>
                  <a:lnTo>
                    <a:pt x="183958" y="765710"/>
                  </a:lnTo>
                  <a:lnTo>
                    <a:pt x="181251" y="818072"/>
                  </a:lnTo>
                  <a:lnTo>
                    <a:pt x="175704" y="870060"/>
                  </a:lnTo>
                  <a:lnTo>
                    <a:pt x="166638" y="921517"/>
                  </a:lnTo>
                  <a:lnTo>
                    <a:pt x="153375" y="972285"/>
                  </a:lnTo>
                  <a:lnTo>
                    <a:pt x="129245" y="1007028"/>
                  </a:lnTo>
                  <a:lnTo>
                    <a:pt x="111336" y="1015683"/>
                  </a:lnTo>
                  <a:lnTo>
                    <a:pt x="91757" y="1018561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8328" y="4845103"/>
              <a:ext cx="220567" cy="23005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013521" y="3087613"/>
              <a:ext cx="1879600" cy="2574925"/>
            </a:xfrm>
            <a:custGeom>
              <a:avLst/>
              <a:gdLst/>
              <a:ahLst/>
              <a:cxnLst/>
              <a:rect l="l" t="t" r="r" b="b"/>
              <a:pathLst>
                <a:path w="1879600" h="2574925">
                  <a:moveTo>
                    <a:pt x="469252" y="2574473"/>
                  </a:moveTo>
                  <a:lnTo>
                    <a:pt x="0" y="1921649"/>
                  </a:lnTo>
                  <a:lnTo>
                    <a:pt x="127311" y="215324"/>
                  </a:lnTo>
                  <a:lnTo>
                    <a:pt x="1879486" y="0"/>
                  </a:lnTo>
                  <a:lnTo>
                    <a:pt x="1846253" y="2506346"/>
                  </a:lnTo>
                  <a:lnTo>
                    <a:pt x="469252" y="257447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95507" y="3033377"/>
              <a:ext cx="1842135" cy="2583815"/>
            </a:xfrm>
            <a:custGeom>
              <a:avLst/>
              <a:gdLst/>
              <a:ahLst/>
              <a:cxnLst/>
              <a:rect l="l" t="t" r="r" b="b"/>
              <a:pathLst>
                <a:path w="1842135" h="2583815">
                  <a:moveTo>
                    <a:pt x="402692" y="2583227"/>
                  </a:moveTo>
                  <a:lnTo>
                    <a:pt x="440781" y="2078837"/>
                  </a:lnTo>
                  <a:lnTo>
                    <a:pt x="0" y="1978359"/>
                  </a:lnTo>
                  <a:lnTo>
                    <a:pt x="51705" y="49287"/>
                  </a:lnTo>
                  <a:lnTo>
                    <a:pt x="1842064" y="0"/>
                  </a:lnTo>
                  <a:lnTo>
                    <a:pt x="1842064" y="2499115"/>
                  </a:lnTo>
                  <a:lnTo>
                    <a:pt x="402692" y="2583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71589" y="5031242"/>
              <a:ext cx="418465" cy="585470"/>
            </a:xfrm>
            <a:custGeom>
              <a:avLst/>
              <a:gdLst/>
              <a:ahLst/>
              <a:cxnLst/>
              <a:rect l="l" t="t" r="r" b="b"/>
              <a:pathLst>
                <a:path w="418464" h="585470">
                  <a:moveTo>
                    <a:pt x="326610" y="585362"/>
                  </a:moveTo>
                  <a:lnTo>
                    <a:pt x="0" y="0"/>
                  </a:lnTo>
                  <a:lnTo>
                    <a:pt x="418118" y="132829"/>
                  </a:lnTo>
                  <a:lnTo>
                    <a:pt x="385838" y="583745"/>
                  </a:lnTo>
                  <a:lnTo>
                    <a:pt x="326610" y="585362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90556" y="5010880"/>
              <a:ext cx="445770" cy="605790"/>
            </a:xfrm>
            <a:custGeom>
              <a:avLst/>
              <a:gdLst/>
              <a:ahLst/>
              <a:cxnLst/>
              <a:rect l="l" t="t" r="r" b="b"/>
              <a:pathLst>
                <a:path w="445769" h="605789">
                  <a:moveTo>
                    <a:pt x="407644" y="605725"/>
                  </a:moveTo>
                  <a:lnTo>
                    <a:pt x="0" y="0"/>
                  </a:lnTo>
                  <a:lnTo>
                    <a:pt x="445732" y="101334"/>
                  </a:lnTo>
                  <a:lnTo>
                    <a:pt x="407644" y="605725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3470" y="3363746"/>
              <a:ext cx="1358900" cy="1950085"/>
            </a:xfrm>
            <a:custGeom>
              <a:avLst/>
              <a:gdLst/>
              <a:ahLst/>
              <a:cxnLst/>
              <a:rect l="l" t="t" r="r" b="b"/>
              <a:pathLst>
                <a:path w="1358900" h="1950085">
                  <a:moveTo>
                    <a:pt x="744054" y="753211"/>
                  </a:moveTo>
                  <a:lnTo>
                    <a:pt x="0" y="753211"/>
                  </a:lnTo>
                  <a:lnTo>
                    <a:pt x="0" y="822858"/>
                  </a:lnTo>
                  <a:lnTo>
                    <a:pt x="744054" y="822858"/>
                  </a:lnTo>
                  <a:lnTo>
                    <a:pt x="744054" y="753211"/>
                  </a:lnTo>
                  <a:close/>
                </a:path>
                <a:path w="1358900" h="1950085">
                  <a:moveTo>
                    <a:pt x="744054" y="621131"/>
                  </a:moveTo>
                  <a:lnTo>
                    <a:pt x="0" y="621131"/>
                  </a:lnTo>
                  <a:lnTo>
                    <a:pt x="0" y="690791"/>
                  </a:lnTo>
                  <a:lnTo>
                    <a:pt x="744054" y="690791"/>
                  </a:lnTo>
                  <a:lnTo>
                    <a:pt x="744054" y="621131"/>
                  </a:lnTo>
                  <a:close/>
                </a:path>
                <a:path w="1358900" h="1950085">
                  <a:moveTo>
                    <a:pt x="744054" y="488302"/>
                  </a:moveTo>
                  <a:lnTo>
                    <a:pt x="0" y="488302"/>
                  </a:lnTo>
                  <a:lnTo>
                    <a:pt x="0" y="557961"/>
                  </a:lnTo>
                  <a:lnTo>
                    <a:pt x="744054" y="557961"/>
                  </a:lnTo>
                  <a:lnTo>
                    <a:pt x="744054" y="488302"/>
                  </a:lnTo>
                  <a:close/>
                </a:path>
                <a:path w="1358900" h="1950085">
                  <a:moveTo>
                    <a:pt x="744054" y="356336"/>
                  </a:moveTo>
                  <a:lnTo>
                    <a:pt x="0" y="356336"/>
                  </a:lnTo>
                  <a:lnTo>
                    <a:pt x="0" y="425983"/>
                  </a:lnTo>
                  <a:lnTo>
                    <a:pt x="744054" y="425983"/>
                  </a:lnTo>
                  <a:lnTo>
                    <a:pt x="744054" y="356336"/>
                  </a:lnTo>
                  <a:close/>
                </a:path>
                <a:path w="1358900" h="1950085">
                  <a:moveTo>
                    <a:pt x="1358328" y="928001"/>
                  </a:moveTo>
                  <a:lnTo>
                    <a:pt x="1352778" y="854849"/>
                  </a:lnTo>
                  <a:lnTo>
                    <a:pt x="1346327" y="796569"/>
                  </a:lnTo>
                  <a:lnTo>
                    <a:pt x="1337830" y="735698"/>
                  </a:lnTo>
                  <a:lnTo>
                    <a:pt x="1327619" y="681177"/>
                  </a:lnTo>
                  <a:lnTo>
                    <a:pt x="1315999" y="641908"/>
                  </a:lnTo>
                  <a:lnTo>
                    <a:pt x="1303299" y="626846"/>
                  </a:lnTo>
                  <a:lnTo>
                    <a:pt x="1277391" y="626846"/>
                  </a:lnTo>
                  <a:lnTo>
                    <a:pt x="1274216" y="552310"/>
                  </a:lnTo>
                  <a:lnTo>
                    <a:pt x="1269263" y="480669"/>
                  </a:lnTo>
                  <a:lnTo>
                    <a:pt x="1262608" y="412356"/>
                  </a:lnTo>
                  <a:lnTo>
                    <a:pt x="1254391" y="347776"/>
                  </a:lnTo>
                  <a:lnTo>
                    <a:pt x="1244688" y="287362"/>
                  </a:lnTo>
                  <a:lnTo>
                    <a:pt x="1233601" y="231521"/>
                  </a:lnTo>
                  <a:lnTo>
                    <a:pt x="1221257" y="180682"/>
                  </a:lnTo>
                  <a:lnTo>
                    <a:pt x="1207744" y="135267"/>
                  </a:lnTo>
                  <a:lnTo>
                    <a:pt x="1193177" y="95681"/>
                  </a:lnTo>
                  <a:lnTo>
                    <a:pt x="1161249" y="35699"/>
                  </a:lnTo>
                  <a:lnTo>
                    <a:pt x="1126324" y="4102"/>
                  </a:lnTo>
                  <a:lnTo>
                    <a:pt x="1107897" y="0"/>
                  </a:lnTo>
                  <a:lnTo>
                    <a:pt x="1089406" y="4102"/>
                  </a:lnTo>
                  <a:lnTo>
                    <a:pt x="1054315" y="35712"/>
                  </a:lnTo>
                  <a:lnTo>
                    <a:pt x="1022362" y="95707"/>
                  </a:lnTo>
                  <a:lnTo>
                    <a:pt x="1007821" y="135293"/>
                  </a:lnTo>
                  <a:lnTo>
                    <a:pt x="994346" y="180721"/>
                  </a:lnTo>
                  <a:lnTo>
                    <a:pt x="982052" y="231571"/>
                  </a:lnTo>
                  <a:lnTo>
                    <a:pt x="971042" y="287401"/>
                  </a:lnTo>
                  <a:lnTo>
                    <a:pt x="961402" y="347827"/>
                  </a:lnTo>
                  <a:lnTo>
                    <a:pt x="953223" y="412394"/>
                  </a:lnTo>
                  <a:lnTo>
                    <a:pt x="946619" y="480707"/>
                  </a:lnTo>
                  <a:lnTo>
                    <a:pt x="941679" y="552323"/>
                  </a:lnTo>
                  <a:lnTo>
                    <a:pt x="938504" y="626846"/>
                  </a:lnTo>
                  <a:lnTo>
                    <a:pt x="912596" y="626846"/>
                  </a:lnTo>
                  <a:lnTo>
                    <a:pt x="888009" y="681177"/>
                  </a:lnTo>
                  <a:lnTo>
                    <a:pt x="877608" y="735698"/>
                  </a:lnTo>
                  <a:lnTo>
                    <a:pt x="868934" y="796569"/>
                  </a:lnTo>
                  <a:lnTo>
                    <a:pt x="862317" y="854849"/>
                  </a:lnTo>
                  <a:lnTo>
                    <a:pt x="858088" y="901636"/>
                  </a:lnTo>
                  <a:lnTo>
                    <a:pt x="856602" y="928001"/>
                  </a:lnTo>
                  <a:lnTo>
                    <a:pt x="856602" y="1915172"/>
                  </a:lnTo>
                  <a:lnTo>
                    <a:pt x="859320" y="1928888"/>
                  </a:lnTo>
                  <a:lnTo>
                    <a:pt x="866749" y="1939937"/>
                  </a:lnTo>
                  <a:lnTo>
                    <a:pt x="877824" y="1947316"/>
                  </a:lnTo>
                  <a:lnTo>
                    <a:pt x="891463" y="1949996"/>
                  </a:lnTo>
                  <a:lnTo>
                    <a:pt x="1323479" y="1949996"/>
                  </a:lnTo>
                  <a:lnTo>
                    <a:pt x="1337119" y="1947316"/>
                  </a:lnTo>
                  <a:lnTo>
                    <a:pt x="1348193" y="1939937"/>
                  </a:lnTo>
                  <a:lnTo>
                    <a:pt x="1355623" y="1928888"/>
                  </a:lnTo>
                  <a:lnTo>
                    <a:pt x="1358328" y="1915172"/>
                  </a:lnTo>
                  <a:lnTo>
                    <a:pt x="1358328" y="928001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004596" y="3151375"/>
              <a:ext cx="1914525" cy="2157730"/>
            </a:xfrm>
            <a:custGeom>
              <a:avLst/>
              <a:gdLst/>
              <a:ahLst/>
              <a:cxnLst/>
              <a:rect l="l" t="t" r="r" b="b"/>
              <a:pathLst>
                <a:path w="1914525" h="2157729">
                  <a:moveTo>
                    <a:pt x="0" y="2157251"/>
                  </a:moveTo>
                  <a:lnTo>
                    <a:pt x="81653" y="0"/>
                  </a:lnTo>
                  <a:lnTo>
                    <a:pt x="1914524" y="2044007"/>
                  </a:lnTo>
                  <a:lnTo>
                    <a:pt x="1861768" y="2111231"/>
                  </a:lnTo>
                  <a:lnTo>
                    <a:pt x="0" y="2157251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059918" y="3079777"/>
              <a:ext cx="1859280" cy="2183130"/>
            </a:xfrm>
            <a:custGeom>
              <a:avLst/>
              <a:gdLst/>
              <a:ahLst/>
              <a:cxnLst/>
              <a:rect l="l" t="t" r="r" b="b"/>
              <a:pathLst>
                <a:path w="1859279" h="2183129">
                  <a:moveTo>
                    <a:pt x="0" y="2182829"/>
                  </a:moveTo>
                  <a:lnTo>
                    <a:pt x="26330" y="71597"/>
                  </a:lnTo>
                  <a:lnTo>
                    <a:pt x="1859202" y="0"/>
                  </a:lnTo>
                  <a:lnTo>
                    <a:pt x="1859202" y="2082326"/>
                  </a:lnTo>
                  <a:lnTo>
                    <a:pt x="0" y="2182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202685" y="3301135"/>
              <a:ext cx="1624330" cy="1616710"/>
            </a:xfrm>
            <a:custGeom>
              <a:avLst/>
              <a:gdLst/>
              <a:ahLst/>
              <a:cxnLst/>
              <a:rect l="l" t="t" r="r" b="b"/>
              <a:pathLst>
                <a:path w="1624329" h="1616710">
                  <a:moveTo>
                    <a:pt x="174244" y="604545"/>
                  </a:moveTo>
                  <a:lnTo>
                    <a:pt x="3619" y="607872"/>
                  </a:lnTo>
                  <a:lnTo>
                    <a:pt x="4089" y="645337"/>
                  </a:lnTo>
                  <a:lnTo>
                    <a:pt x="174244" y="642010"/>
                  </a:lnTo>
                  <a:lnTo>
                    <a:pt x="174244" y="604545"/>
                  </a:lnTo>
                  <a:close/>
                </a:path>
                <a:path w="1624329" h="1616710">
                  <a:moveTo>
                    <a:pt x="235927" y="1416558"/>
                  </a:moveTo>
                  <a:lnTo>
                    <a:pt x="235458" y="1379093"/>
                  </a:lnTo>
                  <a:lnTo>
                    <a:pt x="19494" y="1383461"/>
                  </a:lnTo>
                  <a:lnTo>
                    <a:pt x="19494" y="1420926"/>
                  </a:lnTo>
                  <a:lnTo>
                    <a:pt x="235927" y="1416558"/>
                  </a:lnTo>
                  <a:close/>
                </a:path>
                <a:path w="1624329" h="1616710">
                  <a:moveTo>
                    <a:pt x="617105" y="400215"/>
                  </a:moveTo>
                  <a:lnTo>
                    <a:pt x="0" y="412089"/>
                  </a:lnTo>
                  <a:lnTo>
                    <a:pt x="482" y="449554"/>
                  </a:lnTo>
                  <a:lnTo>
                    <a:pt x="617105" y="437667"/>
                  </a:lnTo>
                  <a:lnTo>
                    <a:pt x="617105" y="400215"/>
                  </a:lnTo>
                  <a:close/>
                </a:path>
                <a:path w="1624329" h="1616710">
                  <a:moveTo>
                    <a:pt x="617207" y="400202"/>
                  </a:moveTo>
                  <a:close/>
                </a:path>
                <a:path w="1624329" h="1616710">
                  <a:moveTo>
                    <a:pt x="720902" y="1214031"/>
                  </a:moveTo>
                  <a:lnTo>
                    <a:pt x="720432" y="1176566"/>
                  </a:lnTo>
                  <a:lnTo>
                    <a:pt x="15214" y="1190066"/>
                  </a:lnTo>
                  <a:lnTo>
                    <a:pt x="15684" y="1227531"/>
                  </a:lnTo>
                  <a:lnTo>
                    <a:pt x="720902" y="1214031"/>
                  </a:lnTo>
                  <a:close/>
                </a:path>
                <a:path w="1624329" h="1616710">
                  <a:moveTo>
                    <a:pt x="1036967" y="1563839"/>
                  </a:moveTo>
                  <a:lnTo>
                    <a:pt x="213207" y="1579245"/>
                  </a:lnTo>
                  <a:lnTo>
                    <a:pt x="213207" y="1616710"/>
                  </a:lnTo>
                  <a:lnTo>
                    <a:pt x="1036967" y="1601304"/>
                  </a:lnTo>
                  <a:lnTo>
                    <a:pt x="1036967" y="1563839"/>
                  </a:lnTo>
                  <a:close/>
                </a:path>
                <a:path w="1624329" h="1616710">
                  <a:moveTo>
                    <a:pt x="1191336" y="779780"/>
                  </a:moveTo>
                  <a:lnTo>
                    <a:pt x="7886" y="802030"/>
                  </a:lnTo>
                  <a:lnTo>
                    <a:pt x="7886" y="839495"/>
                  </a:lnTo>
                  <a:lnTo>
                    <a:pt x="1191336" y="817245"/>
                  </a:lnTo>
                  <a:lnTo>
                    <a:pt x="1191336" y="779780"/>
                  </a:lnTo>
                  <a:close/>
                </a:path>
                <a:path w="1624329" h="1616710">
                  <a:moveTo>
                    <a:pt x="1235443" y="1398778"/>
                  </a:moveTo>
                  <a:lnTo>
                    <a:pt x="1234973" y="1361211"/>
                  </a:lnTo>
                  <a:lnTo>
                    <a:pt x="312826" y="1378229"/>
                  </a:lnTo>
                  <a:lnTo>
                    <a:pt x="313309" y="1415694"/>
                  </a:lnTo>
                  <a:lnTo>
                    <a:pt x="1235443" y="1398778"/>
                  </a:lnTo>
                  <a:close/>
                </a:path>
                <a:path w="1624329" h="1616710">
                  <a:moveTo>
                    <a:pt x="1391335" y="37465"/>
                  </a:moveTo>
                  <a:lnTo>
                    <a:pt x="1390865" y="0"/>
                  </a:lnTo>
                  <a:lnTo>
                    <a:pt x="156933" y="22910"/>
                  </a:lnTo>
                  <a:lnTo>
                    <a:pt x="157416" y="60375"/>
                  </a:lnTo>
                  <a:lnTo>
                    <a:pt x="1391335" y="37465"/>
                  </a:lnTo>
                  <a:close/>
                </a:path>
                <a:path w="1624329" h="1616710">
                  <a:moveTo>
                    <a:pt x="1475651" y="578967"/>
                  </a:moveTo>
                  <a:lnTo>
                    <a:pt x="312254" y="601027"/>
                  </a:lnTo>
                  <a:lnTo>
                    <a:pt x="312254" y="638492"/>
                  </a:lnTo>
                  <a:lnTo>
                    <a:pt x="1475651" y="616432"/>
                  </a:lnTo>
                  <a:lnTo>
                    <a:pt x="1475651" y="578967"/>
                  </a:lnTo>
                  <a:close/>
                </a:path>
                <a:path w="1624329" h="1616710">
                  <a:moveTo>
                    <a:pt x="1602549" y="426453"/>
                  </a:moveTo>
                  <a:lnTo>
                    <a:pt x="1602079" y="388988"/>
                  </a:lnTo>
                  <a:lnTo>
                    <a:pt x="1073759" y="399351"/>
                  </a:lnTo>
                  <a:lnTo>
                    <a:pt x="1073759" y="436816"/>
                  </a:lnTo>
                  <a:lnTo>
                    <a:pt x="1602549" y="426453"/>
                  </a:lnTo>
                  <a:close/>
                </a:path>
                <a:path w="1624329" h="1616710">
                  <a:moveTo>
                    <a:pt x="1605216" y="225640"/>
                  </a:moveTo>
                  <a:lnTo>
                    <a:pt x="1604733" y="188175"/>
                  </a:lnTo>
                  <a:lnTo>
                    <a:pt x="54749" y="216217"/>
                  </a:lnTo>
                  <a:lnTo>
                    <a:pt x="55232" y="253682"/>
                  </a:lnTo>
                  <a:lnTo>
                    <a:pt x="1605216" y="225640"/>
                  </a:lnTo>
                  <a:close/>
                </a:path>
                <a:path w="1624329" h="1616710">
                  <a:moveTo>
                    <a:pt x="1616240" y="772083"/>
                  </a:moveTo>
                  <a:lnTo>
                    <a:pt x="1310259" y="777303"/>
                  </a:lnTo>
                  <a:lnTo>
                    <a:pt x="1310259" y="814768"/>
                  </a:lnTo>
                  <a:lnTo>
                    <a:pt x="1616240" y="809536"/>
                  </a:lnTo>
                  <a:lnTo>
                    <a:pt x="1616240" y="772083"/>
                  </a:lnTo>
                  <a:close/>
                </a:path>
                <a:path w="1624329" h="1616710">
                  <a:moveTo>
                    <a:pt x="1620520" y="1002842"/>
                  </a:moveTo>
                  <a:lnTo>
                    <a:pt x="1619948" y="965377"/>
                  </a:lnTo>
                  <a:lnTo>
                    <a:pt x="112166" y="993432"/>
                  </a:lnTo>
                  <a:lnTo>
                    <a:pt x="112166" y="1030897"/>
                  </a:lnTo>
                  <a:lnTo>
                    <a:pt x="1620520" y="1002842"/>
                  </a:lnTo>
                  <a:close/>
                </a:path>
                <a:path w="1624329" h="1616710">
                  <a:moveTo>
                    <a:pt x="1624126" y="1197013"/>
                  </a:moveTo>
                  <a:lnTo>
                    <a:pt x="1623656" y="1159548"/>
                  </a:lnTo>
                  <a:lnTo>
                    <a:pt x="1051699" y="1170571"/>
                  </a:lnTo>
                  <a:lnTo>
                    <a:pt x="1052182" y="1208036"/>
                  </a:lnTo>
                  <a:lnTo>
                    <a:pt x="1624126" y="1197013"/>
                  </a:lnTo>
                  <a:close/>
                </a:path>
              </a:pathLst>
            </a:custGeom>
            <a:solidFill>
              <a:srgbClr val="D59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59918" y="4939894"/>
              <a:ext cx="1859280" cy="323215"/>
            </a:xfrm>
            <a:custGeom>
              <a:avLst/>
              <a:gdLst/>
              <a:ahLst/>
              <a:cxnLst/>
              <a:rect l="l" t="t" r="r" b="b"/>
              <a:pathLst>
                <a:path w="1859279" h="323214">
                  <a:moveTo>
                    <a:pt x="0" y="322713"/>
                  </a:moveTo>
                  <a:lnTo>
                    <a:pt x="1618520" y="0"/>
                  </a:lnTo>
                  <a:lnTo>
                    <a:pt x="1859202" y="222209"/>
                  </a:lnTo>
                  <a:lnTo>
                    <a:pt x="0" y="32271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59918" y="4975645"/>
              <a:ext cx="1859280" cy="287020"/>
            </a:xfrm>
            <a:custGeom>
              <a:avLst/>
              <a:gdLst/>
              <a:ahLst/>
              <a:cxnLst/>
              <a:rect l="l" t="t" r="r" b="b"/>
              <a:pathLst>
                <a:path w="1859279" h="287020">
                  <a:moveTo>
                    <a:pt x="0" y="286961"/>
                  </a:moveTo>
                  <a:lnTo>
                    <a:pt x="1589433" y="0"/>
                  </a:lnTo>
                  <a:lnTo>
                    <a:pt x="1859202" y="186458"/>
                  </a:lnTo>
                  <a:lnTo>
                    <a:pt x="0" y="286961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060909" y="445115"/>
            <a:ext cx="866648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93515" algn="l"/>
              </a:tabLst>
            </a:pPr>
            <a:r>
              <a:rPr sz="12000" dirty="0"/>
              <a:t>Case	</a:t>
            </a:r>
            <a:r>
              <a:rPr sz="12000" dirty="0">
                <a:solidFill>
                  <a:srgbClr val="4B453F"/>
                </a:solidFill>
              </a:rPr>
              <a:t>Solved</a:t>
            </a:r>
            <a:endParaRPr sz="12000"/>
          </a:p>
        </p:txBody>
      </p:sp>
      <p:sp>
        <p:nvSpPr>
          <p:cNvPr id="52" name="object 52"/>
          <p:cNvSpPr txBox="1"/>
          <p:nvPr/>
        </p:nvSpPr>
        <p:spPr>
          <a:xfrm>
            <a:off x="3226426" y="6039782"/>
            <a:ext cx="12879705" cy="334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3300"/>
              </a:lnSpc>
              <a:spcBef>
                <a:spcPts val="100"/>
              </a:spcBef>
            </a:pPr>
            <a:r>
              <a:rPr sz="3200" spc="-15" dirty="0">
                <a:solidFill>
                  <a:srgbClr val="4B453F"/>
                </a:solidFill>
                <a:latin typeface="Lucida Sans Unicode"/>
                <a:cs typeface="Lucida Sans Unicode"/>
              </a:rPr>
              <a:t>The </a:t>
            </a:r>
            <a:r>
              <a:rPr sz="3200" spc="25" dirty="0">
                <a:solidFill>
                  <a:srgbClr val="4B453F"/>
                </a:solidFill>
                <a:latin typeface="Lucida Sans Unicode"/>
                <a:cs typeface="Lucida Sans Unicode"/>
              </a:rPr>
              <a:t>'Echos </a:t>
            </a:r>
            <a:r>
              <a:rPr sz="3200" spc="-25" dirty="0">
                <a:solidFill>
                  <a:srgbClr val="4B453F"/>
                </a:solidFill>
                <a:latin typeface="Lucida Sans Unicode"/>
                <a:cs typeface="Lucida Sans Unicode"/>
              </a:rPr>
              <a:t>of </a:t>
            </a:r>
            <a:r>
              <a:rPr sz="3200" spc="30" dirty="0">
                <a:solidFill>
                  <a:srgbClr val="4B453F"/>
                </a:solidFill>
                <a:latin typeface="Lucida Sans Unicode"/>
                <a:cs typeface="Lucida Sans Unicode"/>
              </a:rPr>
              <a:t>crime: </a:t>
            </a:r>
            <a:r>
              <a:rPr sz="3200" spc="105" dirty="0">
                <a:solidFill>
                  <a:srgbClr val="4B453F"/>
                </a:solidFill>
                <a:latin typeface="Lucida Sans Unicode"/>
                <a:cs typeface="Lucida Sans Unicode"/>
              </a:rPr>
              <a:t>crime </a:t>
            </a:r>
            <a:r>
              <a:rPr sz="3200" spc="85" dirty="0">
                <a:solidFill>
                  <a:srgbClr val="4B453F"/>
                </a:solidFill>
                <a:latin typeface="Lucida Sans Unicode"/>
                <a:cs typeface="Lucida Sans Unicode"/>
              </a:rPr>
              <a:t>pattern </a:t>
            </a:r>
            <a:r>
              <a:rPr sz="3200" spc="50" dirty="0">
                <a:solidFill>
                  <a:srgbClr val="4B453F"/>
                </a:solidFill>
                <a:latin typeface="Lucida Sans Unicode"/>
                <a:cs typeface="Lucida Sans Unicode"/>
              </a:rPr>
              <a:t>detection' project </a:t>
            </a:r>
            <a:r>
              <a:rPr sz="3200" spc="-55" dirty="0">
                <a:solidFill>
                  <a:srgbClr val="4B453F"/>
                </a:solidFill>
                <a:latin typeface="Lucida Sans Unicode"/>
                <a:cs typeface="Lucida Sans Unicode"/>
              </a:rPr>
              <a:t>is </a:t>
            </a:r>
            <a:r>
              <a:rPr sz="3200" spc="395" dirty="0">
                <a:solidFill>
                  <a:srgbClr val="4B453F"/>
                </a:solidFill>
                <a:latin typeface="Lucida Sans Unicode"/>
                <a:cs typeface="Lucida Sans Unicode"/>
              </a:rPr>
              <a:t>a </a:t>
            </a:r>
            <a:r>
              <a:rPr sz="3200" spc="40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35" dirty="0">
                <a:solidFill>
                  <a:srgbClr val="4B453F"/>
                </a:solidFill>
                <a:latin typeface="Lucida Sans Unicode"/>
                <a:cs typeface="Lucida Sans Unicode"/>
              </a:rPr>
              <a:t>significant</a:t>
            </a:r>
            <a:r>
              <a:rPr sz="3200" spc="-155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190" dirty="0">
                <a:solidFill>
                  <a:srgbClr val="4B453F"/>
                </a:solidFill>
                <a:latin typeface="Lucida Sans Unicode"/>
                <a:cs typeface="Lucida Sans Unicode"/>
              </a:rPr>
              <a:t>advancement</a:t>
            </a:r>
            <a:r>
              <a:rPr sz="3200" spc="-15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-45" dirty="0">
                <a:solidFill>
                  <a:srgbClr val="4B453F"/>
                </a:solidFill>
                <a:latin typeface="Lucida Sans Unicode"/>
                <a:cs typeface="Lucida Sans Unicode"/>
              </a:rPr>
              <a:t>in</a:t>
            </a:r>
            <a:r>
              <a:rPr sz="3200" spc="-15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60" dirty="0">
                <a:solidFill>
                  <a:srgbClr val="4B453F"/>
                </a:solidFill>
                <a:latin typeface="Lucida Sans Unicode"/>
                <a:cs typeface="Lucida Sans Unicode"/>
              </a:rPr>
              <a:t>public</a:t>
            </a:r>
            <a:r>
              <a:rPr sz="3200" spc="-15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95" dirty="0">
                <a:solidFill>
                  <a:srgbClr val="4B453F"/>
                </a:solidFill>
                <a:latin typeface="Lucida Sans Unicode"/>
                <a:cs typeface="Lucida Sans Unicode"/>
              </a:rPr>
              <a:t>safety</a:t>
            </a:r>
            <a:r>
              <a:rPr sz="3200" spc="-15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195" dirty="0">
                <a:solidFill>
                  <a:srgbClr val="4B453F"/>
                </a:solidFill>
                <a:latin typeface="Lucida Sans Unicode"/>
                <a:cs typeface="Lucida Sans Unicode"/>
              </a:rPr>
              <a:t>and</a:t>
            </a:r>
            <a:r>
              <a:rPr sz="3200" spc="-15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135" dirty="0">
                <a:solidFill>
                  <a:srgbClr val="4B453F"/>
                </a:solidFill>
                <a:latin typeface="Lucida Sans Unicode"/>
                <a:cs typeface="Lucida Sans Unicode"/>
              </a:rPr>
              <a:t>law</a:t>
            </a:r>
            <a:r>
              <a:rPr sz="3200" spc="-15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55" dirty="0">
                <a:solidFill>
                  <a:srgbClr val="4B453F"/>
                </a:solidFill>
                <a:latin typeface="Lucida Sans Unicode"/>
                <a:cs typeface="Lucida Sans Unicode"/>
              </a:rPr>
              <a:t>enforcement, </a:t>
            </a:r>
            <a:r>
              <a:rPr sz="3200" spc="-994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80" dirty="0">
                <a:solidFill>
                  <a:srgbClr val="4B453F"/>
                </a:solidFill>
                <a:latin typeface="Lucida Sans Unicode"/>
                <a:cs typeface="Lucida Sans Unicode"/>
              </a:rPr>
              <a:t>revealing</a:t>
            </a:r>
            <a:r>
              <a:rPr sz="3200" spc="-16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75" dirty="0">
                <a:solidFill>
                  <a:srgbClr val="4B453F"/>
                </a:solidFill>
                <a:latin typeface="Lucida Sans Unicode"/>
                <a:cs typeface="Lucida Sans Unicode"/>
              </a:rPr>
              <a:t>hidden</a:t>
            </a:r>
            <a:r>
              <a:rPr sz="3200" spc="-16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75" dirty="0">
                <a:solidFill>
                  <a:srgbClr val="4B453F"/>
                </a:solidFill>
                <a:latin typeface="Lucida Sans Unicode"/>
                <a:cs typeface="Lucida Sans Unicode"/>
              </a:rPr>
              <a:t>patterns</a:t>
            </a:r>
            <a:r>
              <a:rPr sz="3200" spc="-155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195" dirty="0">
                <a:solidFill>
                  <a:srgbClr val="4B453F"/>
                </a:solidFill>
                <a:latin typeface="Lucida Sans Unicode"/>
                <a:cs typeface="Lucida Sans Unicode"/>
              </a:rPr>
              <a:t>and</a:t>
            </a:r>
            <a:r>
              <a:rPr sz="3200" spc="-16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-15" dirty="0">
                <a:solidFill>
                  <a:srgbClr val="4B453F"/>
                </a:solidFill>
                <a:latin typeface="Lucida Sans Unicode"/>
                <a:cs typeface="Lucida Sans Unicode"/>
              </a:rPr>
              <a:t>trends,</a:t>
            </a:r>
            <a:r>
              <a:rPr sz="3200" spc="-155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195" dirty="0">
                <a:solidFill>
                  <a:srgbClr val="4B453F"/>
                </a:solidFill>
                <a:latin typeface="Lucida Sans Unicode"/>
                <a:cs typeface="Lucida Sans Unicode"/>
              </a:rPr>
              <a:t>and</a:t>
            </a:r>
            <a:r>
              <a:rPr sz="3200" spc="-16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125" dirty="0">
                <a:solidFill>
                  <a:srgbClr val="4B453F"/>
                </a:solidFill>
                <a:latin typeface="Lucida Sans Unicode"/>
                <a:cs typeface="Lucida Sans Unicode"/>
              </a:rPr>
              <a:t>paving</a:t>
            </a:r>
            <a:r>
              <a:rPr sz="3200" spc="-155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70" dirty="0">
                <a:solidFill>
                  <a:srgbClr val="4B453F"/>
                </a:solidFill>
                <a:latin typeface="Lucida Sans Unicode"/>
                <a:cs typeface="Lucida Sans Unicode"/>
              </a:rPr>
              <a:t>the</a:t>
            </a:r>
            <a:r>
              <a:rPr sz="3200" spc="-16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220" dirty="0">
                <a:solidFill>
                  <a:srgbClr val="4B453F"/>
                </a:solidFill>
                <a:latin typeface="Lucida Sans Unicode"/>
                <a:cs typeface="Lucida Sans Unicode"/>
              </a:rPr>
              <a:t>way</a:t>
            </a:r>
            <a:r>
              <a:rPr sz="3200" spc="-155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4B453F"/>
                </a:solidFill>
                <a:latin typeface="Lucida Sans Unicode"/>
                <a:cs typeface="Lucida Sans Unicode"/>
              </a:rPr>
              <a:t>for</a:t>
            </a:r>
            <a:r>
              <a:rPr sz="3200" spc="-16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395" dirty="0">
                <a:solidFill>
                  <a:srgbClr val="4B453F"/>
                </a:solidFill>
                <a:latin typeface="Lucida Sans Unicode"/>
                <a:cs typeface="Lucida Sans Unicode"/>
              </a:rPr>
              <a:t>a </a:t>
            </a:r>
            <a:r>
              <a:rPr sz="3200" spc="-994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75" dirty="0">
                <a:solidFill>
                  <a:srgbClr val="4B453F"/>
                </a:solidFill>
                <a:latin typeface="Lucida Sans Unicode"/>
                <a:cs typeface="Lucida Sans Unicode"/>
              </a:rPr>
              <a:t>safer </a:t>
            </a:r>
            <a:r>
              <a:rPr sz="3200" dirty="0">
                <a:solidFill>
                  <a:srgbClr val="4B453F"/>
                </a:solidFill>
                <a:latin typeface="Lucida Sans Unicode"/>
                <a:cs typeface="Lucida Sans Unicode"/>
              </a:rPr>
              <a:t>future </a:t>
            </a:r>
            <a:r>
              <a:rPr sz="3200" spc="-60" dirty="0">
                <a:solidFill>
                  <a:srgbClr val="4B453F"/>
                </a:solidFill>
                <a:latin typeface="Lucida Sans Unicode"/>
                <a:cs typeface="Lucida Sans Unicode"/>
              </a:rPr>
              <a:t>for </a:t>
            </a:r>
            <a:r>
              <a:rPr sz="3200" spc="55" dirty="0">
                <a:solidFill>
                  <a:srgbClr val="4B453F"/>
                </a:solidFill>
                <a:latin typeface="Lucida Sans Unicode"/>
                <a:cs typeface="Lucida Sans Unicode"/>
              </a:rPr>
              <a:t>communities. </a:t>
            </a:r>
            <a:r>
              <a:rPr sz="3200" spc="-20" dirty="0">
                <a:solidFill>
                  <a:srgbClr val="4B453F"/>
                </a:solidFill>
                <a:latin typeface="Lucida Sans Unicode"/>
                <a:cs typeface="Lucida Sans Unicode"/>
              </a:rPr>
              <a:t>Together, </a:t>
            </a:r>
            <a:r>
              <a:rPr sz="3200" spc="175" dirty="0">
                <a:solidFill>
                  <a:srgbClr val="4B453F"/>
                </a:solidFill>
                <a:latin typeface="Lucida Sans Unicode"/>
                <a:cs typeface="Lucida Sans Unicode"/>
              </a:rPr>
              <a:t>we </a:t>
            </a:r>
            <a:r>
              <a:rPr sz="3200" spc="250" dirty="0">
                <a:solidFill>
                  <a:srgbClr val="4B453F"/>
                </a:solidFill>
                <a:latin typeface="Lucida Sans Unicode"/>
                <a:cs typeface="Lucida Sans Unicode"/>
              </a:rPr>
              <a:t>can </a:t>
            </a:r>
            <a:r>
              <a:rPr sz="3200" spc="50" dirty="0">
                <a:solidFill>
                  <a:srgbClr val="4B453F"/>
                </a:solidFill>
                <a:latin typeface="Lucida Sans Unicode"/>
                <a:cs typeface="Lucida Sans Unicode"/>
              </a:rPr>
              <a:t>transform </a:t>
            </a:r>
            <a:r>
              <a:rPr sz="3200" spc="55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110" dirty="0">
                <a:solidFill>
                  <a:srgbClr val="4B453F"/>
                </a:solidFill>
                <a:latin typeface="Lucida Sans Unicode"/>
                <a:cs typeface="Lucida Sans Unicode"/>
              </a:rPr>
              <a:t>challenges </a:t>
            </a:r>
            <a:r>
              <a:rPr sz="3200" spc="-15" dirty="0">
                <a:solidFill>
                  <a:srgbClr val="4B453F"/>
                </a:solidFill>
                <a:latin typeface="Lucida Sans Unicode"/>
                <a:cs typeface="Lucida Sans Unicode"/>
              </a:rPr>
              <a:t>into </a:t>
            </a:r>
            <a:r>
              <a:rPr sz="3200" spc="20" dirty="0">
                <a:solidFill>
                  <a:srgbClr val="4B453F"/>
                </a:solidFill>
                <a:latin typeface="Lucida Sans Unicode"/>
                <a:cs typeface="Lucida Sans Unicode"/>
              </a:rPr>
              <a:t>opportunities </a:t>
            </a:r>
            <a:r>
              <a:rPr sz="3200" spc="195" dirty="0">
                <a:solidFill>
                  <a:srgbClr val="4B453F"/>
                </a:solidFill>
                <a:latin typeface="Lucida Sans Unicode"/>
                <a:cs typeface="Lucida Sans Unicode"/>
              </a:rPr>
              <a:t>and </a:t>
            </a:r>
            <a:r>
              <a:rPr sz="3200" spc="215" dirty="0">
                <a:solidFill>
                  <a:srgbClr val="4B453F"/>
                </a:solidFill>
                <a:latin typeface="Lucida Sans Unicode"/>
                <a:cs typeface="Lucida Sans Unicode"/>
              </a:rPr>
              <a:t>pave </a:t>
            </a:r>
            <a:r>
              <a:rPr sz="3200" spc="70" dirty="0">
                <a:solidFill>
                  <a:srgbClr val="4B453F"/>
                </a:solidFill>
                <a:latin typeface="Lucida Sans Unicode"/>
                <a:cs typeface="Lucida Sans Unicode"/>
              </a:rPr>
              <a:t>the </a:t>
            </a:r>
            <a:r>
              <a:rPr sz="3200" spc="220" dirty="0">
                <a:solidFill>
                  <a:srgbClr val="4B453F"/>
                </a:solidFill>
                <a:latin typeface="Lucida Sans Unicode"/>
                <a:cs typeface="Lucida Sans Unicode"/>
              </a:rPr>
              <a:t>way </a:t>
            </a:r>
            <a:r>
              <a:rPr sz="3200" spc="-60" dirty="0">
                <a:solidFill>
                  <a:srgbClr val="4B453F"/>
                </a:solidFill>
                <a:latin typeface="Lucida Sans Unicode"/>
                <a:cs typeface="Lucida Sans Unicode"/>
              </a:rPr>
              <a:t>for </a:t>
            </a:r>
            <a:r>
              <a:rPr sz="3200" spc="395" dirty="0">
                <a:solidFill>
                  <a:srgbClr val="4B453F"/>
                </a:solidFill>
                <a:latin typeface="Lucida Sans Unicode"/>
                <a:cs typeface="Lucida Sans Unicode"/>
              </a:rPr>
              <a:t>a </a:t>
            </a:r>
            <a:r>
              <a:rPr sz="3200" spc="-30" dirty="0">
                <a:solidFill>
                  <a:srgbClr val="4B453F"/>
                </a:solidFill>
                <a:latin typeface="Lucida Sans Unicode"/>
                <a:cs typeface="Lucida Sans Unicode"/>
              </a:rPr>
              <a:t>brighter, </a:t>
            </a:r>
            <a:r>
              <a:rPr sz="3200" spc="-1000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75" dirty="0">
                <a:solidFill>
                  <a:srgbClr val="4B453F"/>
                </a:solidFill>
                <a:latin typeface="Lucida Sans Unicode"/>
                <a:cs typeface="Lucida Sans Unicode"/>
              </a:rPr>
              <a:t>safer</a:t>
            </a:r>
            <a:r>
              <a:rPr sz="3200" spc="-165" dirty="0">
                <a:solidFill>
                  <a:srgbClr val="4B453F"/>
                </a:solidFill>
                <a:latin typeface="Lucida Sans Unicode"/>
                <a:cs typeface="Lucida Sans Unicode"/>
              </a:rPr>
              <a:t> </a:t>
            </a:r>
            <a:r>
              <a:rPr sz="3200" spc="5" dirty="0">
                <a:solidFill>
                  <a:srgbClr val="4B453F"/>
                </a:solidFill>
                <a:latin typeface="Lucida Sans Unicode"/>
                <a:cs typeface="Lucida Sans Unicode"/>
              </a:rPr>
              <a:t>tomorrow.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214309" y="406358"/>
            <a:ext cx="14078585" cy="3009265"/>
            <a:chOff x="1214309" y="406358"/>
            <a:chExt cx="14078585" cy="3009265"/>
          </a:xfrm>
        </p:grpSpPr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9585" y="3248110"/>
              <a:ext cx="168990" cy="16726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969362" y="3025020"/>
              <a:ext cx="309880" cy="306705"/>
            </a:xfrm>
            <a:custGeom>
              <a:avLst/>
              <a:gdLst/>
              <a:ahLst/>
              <a:cxnLst/>
              <a:rect l="l" t="t" r="r" b="b"/>
              <a:pathLst>
                <a:path w="309879" h="306704">
                  <a:moveTo>
                    <a:pt x="23776" y="306345"/>
                  </a:moveTo>
                  <a:lnTo>
                    <a:pt x="14026" y="306345"/>
                  </a:lnTo>
                  <a:lnTo>
                    <a:pt x="9152" y="304548"/>
                  </a:lnTo>
                  <a:lnTo>
                    <a:pt x="5519" y="300858"/>
                  </a:lnTo>
                  <a:lnTo>
                    <a:pt x="1379" y="294685"/>
                  </a:lnTo>
                  <a:lnTo>
                    <a:pt x="0" y="287660"/>
                  </a:lnTo>
                  <a:lnTo>
                    <a:pt x="1379" y="280635"/>
                  </a:lnTo>
                  <a:lnTo>
                    <a:pt x="5519" y="274462"/>
                  </a:lnTo>
                  <a:lnTo>
                    <a:pt x="280894" y="1797"/>
                  </a:lnTo>
                  <a:lnTo>
                    <a:pt x="285673" y="0"/>
                  </a:lnTo>
                  <a:lnTo>
                    <a:pt x="290548" y="0"/>
                  </a:lnTo>
                  <a:lnTo>
                    <a:pt x="295327" y="0"/>
                  </a:lnTo>
                  <a:lnTo>
                    <a:pt x="300202" y="1892"/>
                  </a:lnTo>
                  <a:lnTo>
                    <a:pt x="303834" y="5487"/>
                  </a:lnTo>
                  <a:lnTo>
                    <a:pt x="307974" y="11660"/>
                  </a:lnTo>
                  <a:lnTo>
                    <a:pt x="309354" y="18685"/>
                  </a:lnTo>
                  <a:lnTo>
                    <a:pt x="307974" y="25710"/>
                  </a:lnTo>
                  <a:lnTo>
                    <a:pt x="303834" y="31883"/>
                  </a:lnTo>
                  <a:lnTo>
                    <a:pt x="28555" y="304548"/>
                  </a:lnTo>
                  <a:lnTo>
                    <a:pt x="23776" y="30634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030415" y="2796349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87028" y="4800"/>
                  </a:lnTo>
                  <a:lnTo>
                    <a:pt x="331886" y="18568"/>
                  </a:lnTo>
                  <a:lnTo>
                    <a:pt x="372477" y="40357"/>
                  </a:lnTo>
                  <a:lnTo>
                    <a:pt x="407841" y="69218"/>
                  </a:lnTo>
                  <a:lnTo>
                    <a:pt x="437016" y="104204"/>
                  </a:lnTo>
                  <a:lnTo>
                    <a:pt x="459045" y="144366"/>
                  </a:lnTo>
                  <a:lnTo>
                    <a:pt x="472966" y="188757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30415" y="2796349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46604" y="0"/>
                  </a:lnTo>
                  <a:lnTo>
                    <a:pt x="261706" y="1135"/>
                  </a:lnTo>
                  <a:lnTo>
                    <a:pt x="217076" y="8296"/>
                  </a:lnTo>
                  <a:lnTo>
                    <a:pt x="176263" y="24095"/>
                  </a:lnTo>
                  <a:lnTo>
                    <a:pt x="140376" y="47674"/>
                  </a:lnTo>
                  <a:lnTo>
                    <a:pt x="110529" y="78170"/>
                  </a:lnTo>
                  <a:lnTo>
                    <a:pt x="87833" y="114723"/>
                  </a:lnTo>
                  <a:lnTo>
                    <a:pt x="73399" y="156473"/>
                  </a:lnTo>
                  <a:lnTo>
                    <a:pt x="68341" y="202559"/>
                  </a:lnTo>
                  <a:lnTo>
                    <a:pt x="73749" y="249025"/>
                  </a:lnTo>
                  <a:lnTo>
                    <a:pt x="89151" y="291681"/>
                  </a:lnTo>
                  <a:lnTo>
                    <a:pt x="113320" y="329308"/>
                  </a:lnTo>
                  <a:lnTo>
                    <a:pt x="145026" y="360692"/>
                  </a:lnTo>
                  <a:lnTo>
                    <a:pt x="183041" y="384614"/>
                  </a:lnTo>
                  <a:lnTo>
                    <a:pt x="226135" y="399860"/>
                  </a:lnTo>
                  <a:lnTo>
                    <a:pt x="273080" y="405212"/>
                  </a:lnTo>
                  <a:lnTo>
                    <a:pt x="318412" y="400206"/>
                  </a:lnTo>
                  <a:lnTo>
                    <a:pt x="360125" y="385922"/>
                  </a:lnTo>
                  <a:lnTo>
                    <a:pt x="397142" y="363462"/>
                  </a:lnTo>
                  <a:lnTo>
                    <a:pt x="428383" y="333929"/>
                  </a:lnTo>
                  <a:lnTo>
                    <a:pt x="452771" y="298425"/>
                  </a:lnTo>
                  <a:lnTo>
                    <a:pt x="469227" y="258052"/>
                  </a:lnTo>
                  <a:lnTo>
                    <a:pt x="476672" y="213912"/>
                  </a:lnTo>
                  <a:lnTo>
                    <a:pt x="477341" y="221291"/>
                  </a:lnTo>
                  <a:lnTo>
                    <a:pt x="477819" y="228860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7619" y="3248110"/>
              <a:ext cx="168990" cy="16726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897396" y="3025020"/>
              <a:ext cx="309880" cy="306705"/>
            </a:xfrm>
            <a:custGeom>
              <a:avLst/>
              <a:gdLst/>
              <a:ahLst/>
              <a:cxnLst/>
              <a:rect l="l" t="t" r="r" b="b"/>
              <a:pathLst>
                <a:path w="309879" h="306704">
                  <a:moveTo>
                    <a:pt x="23776" y="306345"/>
                  </a:moveTo>
                  <a:lnTo>
                    <a:pt x="14026" y="306345"/>
                  </a:lnTo>
                  <a:lnTo>
                    <a:pt x="9152" y="304548"/>
                  </a:lnTo>
                  <a:lnTo>
                    <a:pt x="5519" y="300858"/>
                  </a:lnTo>
                  <a:lnTo>
                    <a:pt x="1379" y="294685"/>
                  </a:lnTo>
                  <a:lnTo>
                    <a:pt x="0" y="287660"/>
                  </a:lnTo>
                  <a:lnTo>
                    <a:pt x="1379" y="280635"/>
                  </a:lnTo>
                  <a:lnTo>
                    <a:pt x="5519" y="274462"/>
                  </a:lnTo>
                  <a:lnTo>
                    <a:pt x="280894" y="1797"/>
                  </a:lnTo>
                  <a:lnTo>
                    <a:pt x="285673" y="0"/>
                  </a:lnTo>
                  <a:lnTo>
                    <a:pt x="290548" y="0"/>
                  </a:lnTo>
                  <a:lnTo>
                    <a:pt x="295327" y="0"/>
                  </a:lnTo>
                  <a:lnTo>
                    <a:pt x="300202" y="1892"/>
                  </a:lnTo>
                  <a:lnTo>
                    <a:pt x="303834" y="5487"/>
                  </a:lnTo>
                  <a:lnTo>
                    <a:pt x="307974" y="11660"/>
                  </a:lnTo>
                  <a:lnTo>
                    <a:pt x="309354" y="18685"/>
                  </a:lnTo>
                  <a:lnTo>
                    <a:pt x="307974" y="25710"/>
                  </a:lnTo>
                  <a:lnTo>
                    <a:pt x="303834" y="31883"/>
                  </a:lnTo>
                  <a:lnTo>
                    <a:pt x="28555" y="304548"/>
                  </a:lnTo>
                  <a:lnTo>
                    <a:pt x="23776" y="30634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958449" y="2796349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87028" y="4800"/>
                  </a:lnTo>
                  <a:lnTo>
                    <a:pt x="331886" y="18568"/>
                  </a:lnTo>
                  <a:lnTo>
                    <a:pt x="372477" y="40357"/>
                  </a:lnTo>
                  <a:lnTo>
                    <a:pt x="407841" y="69218"/>
                  </a:lnTo>
                  <a:lnTo>
                    <a:pt x="437016" y="104204"/>
                  </a:lnTo>
                  <a:lnTo>
                    <a:pt x="459045" y="144366"/>
                  </a:lnTo>
                  <a:lnTo>
                    <a:pt x="472966" y="188757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58449" y="2796349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46604" y="0"/>
                  </a:lnTo>
                  <a:lnTo>
                    <a:pt x="261706" y="1135"/>
                  </a:lnTo>
                  <a:lnTo>
                    <a:pt x="217076" y="8296"/>
                  </a:lnTo>
                  <a:lnTo>
                    <a:pt x="176263" y="24095"/>
                  </a:lnTo>
                  <a:lnTo>
                    <a:pt x="140376" y="47674"/>
                  </a:lnTo>
                  <a:lnTo>
                    <a:pt x="110529" y="78170"/>
                  </a:lnTo>
                  <a:lnTo>
                    <a:pt x="87833" y="114723"/>
                  </a:lnTo>
                  <a:lnTo>
                    <a:pt x="73399" y="156473"/>
                  </a:lnTo>
                  <a:lnTo>
                    <a:pt x="68341" y="202559"/>
                  </a:lnTo>
                  <a:lnTo>
                    <a:pt x="73749" y="249025"/>
                  </a:lnTo>
                  <a:lnTo>
                    <a:pt x="89151" y="291681"/>
                  </a:lnTo>
                  <a:lnTo>
                    <a:pt x="113320" y="329308"/>
                  </a:lnTo>
                  <a:lnTo>
                    <a:pt x="145026" y="360692"/>
                  </a:lnTo>
                  <a:lnTo>
                    <a:pt x="183041" y="384614"/>
                  </a:lnTo>
                  <a:lnTo>
                    <a:pt x="226135" y="399860"/>
                  </a:lnTo>
                  <a:lnTo>
                    <a:pt x="273080" y="405212"/>
                  </a:lnTo>
                  <a:lnTo>
                    <a:pt x="318412" y="400206"/>
                  </a:lnTo>
                  <a:lnTo>
                    <a:pt x="360125" y="385922"/>
                  </a:lnTo>
                  <a:lnTo>
                    <a:pt x="397142" y="363462"/>
                  </a:lnTo>
                  <a:lnTo>
                    <a:pt x="428383" y="333929"/>
                  </a:lnTo>
                  <a:lnTo>
                    <a:pt x="452771" y="298425"/>
                  </a:lnTo>
                  <a:lnTo>
                    <a:pt x="469227" y="258052"/>
                  </a:lnTo>
                  <a:lnTo>
                    <a:pt x="476672" y="213912"/>
                  </a:lnTo>
                  <a:lnTo>
                    <a:pt x="477341" y="221291"/>
                  </a:lnTo>
                  <a:lnTo>
                    <a:pt x="477819" y="228860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35650" y="3248110"/>
              <a:ext cx="168990" cy="16726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825427" y="3025020"/>
              <a:ext cx="309880" cy="306705"/>
            </a:xfrm>
            <a:custGeom>
              <a:avLst/>
              <a:gdLst/>
              <a:ahLst/>
              <a:cxnLst/>
              <a:rect l="l" t="t" r="r" b="b"/>
              <a:pathLst>
                <a:path w="309879" h="306704">
                  <a:moveTo>
                    <a:pt x="23776" y="306345"/>
                  </a:moveTo>
                  <a:lnTo>
                    <a:pt x="14026" y="306345"/>
                  </a:lnTo>
                  <a:lnTo>
                    <a:pt x="9152" y="304548"/>
                  </a:lnTo>
                  <a:lnTo>
                    <a:pt x="5519" y="300858"/>
                  </a:lnTo>
                  <a:lnTo>
                    <a:pt x="1379" y="294685"/>
                  </a:lnTo>
                  <a:lnTo>
                    <a:pt x="0" y="287660"/>
                  </a:lnTo>
                  <a:lnTo>
                    <a:pt x="1379" y="280635"/>
                  </a:lnTo>
                  <a:lnTo>
                    <a:pt x="5519" y="274462"/>
                  </a:lnTo>
                  <a:lnTo>
                    <a:pt x="280894" y="1797"/>
                  </a:lnTo>
                  <a:lnTo>
                    <a:pt x="285673" y="0"/>
                  </a:lnTo>
                  <a:lnTo>
                    <a:pt x="290548" y="0"/>
                  </a:lnTo>
                  <a:lnTo>
                    <a:pt x="295327" y="0"/>
                  </a:lnTo>
                  <a:lnTo>
                    <a:pt x="300202" y="1892"/>
                  </a:lnTo>
                  <a:lnTo>
                    <a:pt x="303834" y="5487"/>
                  </a:lnTo>
                  <a:lnTo>
                    <a:pt x="307974" y="11660"/>
                  </a:lnTo>
                  <a:lnTo>
                    <a:pt x="309354" y="18685"/>
                  </a:lnTo>
                  <a:lnTo>
                    <a:pt x="307974" y="25710"/>
                  </a:lnTo>
                  <a:lnTo>
                    <a:pt x="303834" y="31883"/>
                  </a:lnTo>
                  <a:lnTo>
                    <a:pt x="28555" y="304548"/>
                  </a:lnTo>
                  <a:lnTo>
                    <a:pt x="23776" y="30634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886481" y="2796349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87028" y="4800"/>
                  </a:lnTo>
                  <a:lnTo>
                    <a:pt x="331886" y="18568"/>
                  </a:lnTo>
                  <a:lnTo>
                    <a:pt x="372477" y="40357"/>
                  </a:lnTo>
                  <a:lnTo>
                    <a:pt x="407841" y="69218"/>
                  </a:lnTo>
                  <a:lnTo>
                    <a:pt x="437016" y="104204"/>
                  </a:lnTo>
                  <a:lnTo>
                    <a:pt x="459045" y="144366"/>
                  </a:lnTo>
                  <a:lnTo>
                    <a:pt x="472966" y="188757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886481" y="2796349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46604" y="0"/>
                  </a:lnTo>
                  <a:lnTo>
                    <a:pt x="261706" y="1135"/>
                  </a:lnTo>
                  <a:lnTo>
                    <a:pt x="217076" y="8296"/>
                  </a:lnTo>
                  <a:lnTo>
                    <a:pt x="176263" y="24095"/>
                  </a:lnTo>
                  <a:lnTo>
                    <a:pt x="140376" y="47674"/>
                  </a:lnTo>
                  <a:lnTo>
                    <a:pt x="110529" y="78170"/>
                  </a:lnTo>
                  <a:lnTo>
                    <a:pt x="87833" y="114723"/>
                  </a:lnTo>
                  <a:lnTo>
                    <a:pt x="73399" y="156473"/>
                  </a:lnTo>
                  <a:lnTo>
                    <a:pt x="68341" y="202559"/>
                  </a:lnTo>
                  <a:lnTo>
                    <a:pt x="73749" y="249025"/>
                  </a:lnTo>
                  <a:lnTo>
                    <a:pt x="89151" y="291681"/>
                  </a:lnTo>
                  <a:lnTo>
                    <a:pt x="113320" y="329308"/>
                  </a:lnTo>
                  <a:lnTo>
                    <a:pt x="145026" y="360692"/>
                  </a:lnTo>
                  <a:lnTo>
                    <a:pt x="183041" y="384614"/>
                  </a:lnTo>
                  <a:lnTo>
                    <a:pt x="226135" y="399860"/>
                  </a:lnTo>
                  <a:lnTo>
                    <a:pt x="273080" y="405212"/>
                  </a:lnTo>
                  <a:lnTo>
                    <a:pt x="318412" y="400206"/>
                  </a:lnTo>
                  <a:lnTo>
                    <a:pt x="360125" y="385922"/>
                  </a:lnTo>
                  <a:lnTo>
                    <a:pt x="397142" y="363462"/>
                  </a:lnTo>
                  <a:lnTo>
                    <a:pt x="428383" y="333929"/>
                  </a:lnTo>
                  <a:lnTo>
                    <a:pt x="452771" y="298425"/>
                  </a:lnTo>
                  <a:lnTo>
                    <a:pt x="469227" y="258052"/>
                  </a:lnTo>
                  <a:lnTo>
                    <a:pt x="476672" y="213912"/>
                  </a:lnTo>
                  <a:lnTo>
                    <a:pt x="477341" y="221291"/>
                  </a:lnTo>
                  <a:lnTo>
                    <a:pt x="477819" y="228860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63686" y="3248110"/>
              <a:ext cx="168990" cy="16726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4753462" y="3025020"/>
              <a:ext cx="309880" cy="306705"/>
            </a:xfrm>
            <a:custGeom>
              <a:avLst/>
              <a:gdLst/>
              <a:ahLst/>
              <a:cxnLst/>
              <a:rect l="l" t="t" r="r" b="b"/>
              <a:pathLst>
                <a:path w="309880" h="306704">
                  <a:moveTo>
                    <a:pt x="23776" y="306345"/>
                  </a:moveTo>
                  <a:lnTo>
                    <a:pt x="14026" y="306345"/>
                  </a:lnTo>
                  <a:lnTo>
                    <a:pt x="9152" y="304548"/>
                  </a:lnTo>
                  <a:lnTo>
                    <a:pt x="5519" y="300858"/>
                  </a:lnTo>
                  <a:lnTo>
                    <a:pt x="1379" y="294685"/>
                  </a:lnTo>
                  <a:lnTo>
                    <a:pt x="0" y="287660"/>
                  </a:lnTo>
                  <a:lnTo>
                    <a:pt x="1379" y="280635"/>
                  </a:lnTo>
                  <a:lnTo>
                    <a:pt x="5519" y="274462"/>
                  </a:lnTo>
                  <a:lnTo>
                    <a:pt x="280894" y="1797"/>
                  </a:lnTo>
                  <a:lnTo>
                    <a:pt x="285673" y="0"/>
                  </a:lnTo>
                  <a:lnTo>
                    <a:pt x="290548" y="0"/>
                  </a:lnTo>
                  <a:lnTo>
                    <a:pt x="295327" y="0"/>
                  </a:lnTo>
                  <a:lnTo>
                    <a:pt x="300202" y="1892"/>
                  </a:lnTo>
                  <a:lnTo>
                    <a:pt x="303834" y="5487"/>
                  </a:lnTo>
                  <a:lnTo>
                    <a:pt x="307974" y="11660"/>
                  </a:lnTo>
                  <a:lnTo>
                    <a:pt x="309354" y="18685"/>
                  </a:lnTo>
                  <a:lnTo>
                    <a:pt x="307974" y="25710"/>
                  </a:lnTo>
                  <a:lnTo>
                    <a:pt x="303834" y="31883"/>
                  </a:lnTo>
                  <a:lnTo>
                    <a:pt x="28555" y="304548"/>
                  </a:lnTo>
                  <a:lnTo>
                    <a:pt x="23776" y="30634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814516" y="2796349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5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87028" y="4800"/>
                  </a:lnTo>
                  <a:lnTo>
                    <a:pt x="331886" y="18568"/>
                  </a:lnTo>
                  <a:lnTo>
                    <a:pt x="372477" y="40357"/>
                  </a:lnTo>
                  <a:lnTo>
                    <a:pt x="407841" y="69218"/>
                  </a:lnTo>
                  <a:lnTo>
                    <a:pt x="437016" y="104204"/>
                  </a:lnTo>
                  <a:lnTo>
                    <a:pt x="459045" y="144366"/>
                  </a:lnTo>
                  <a:lnTo>
                    <a:pt x="472966" y="188757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62799" y="2539631"/>
              <a:ext cx="14029690" cy="730250"/>
            </a:xfrm>
            <a:custGeom>
              <a:avLst/>
              <a:gdLst/>
              <a:ahLst/>
              <a:cxnLst/>
              <a:rect l="l" t="t" r="r" b="b"/>
              <a:pathLst>
                <a:path w="14029690" h="730250">
                  <a:moveTo>
                    <a:pt x="3462718" y="398056"/>
                  </a:moveTo>
                  <a:lnTo>
                    <a:pt x="3144494" y="58661"/>
                  </a:lnTo>
                  <a:lnTo>
                    <a:pt x="0" y="0"/>
                  </a:lnTo>
                  <a:lnTo>
                    <a:pt x="521309" y="241020"/>
                  </a:lnTo>
                  <a:lnTo>
                    <a:pt x="3462718" y="398056"/>
                  </a:lnTo>
                  <a:close/>
                </a:path>
                <a:path w="14029690" h="730250">
                  <a:moveTo>
                    <a:pt x="14029525" y="485584"/>
                  </a:moveTo>
                  <a:lnTo>
                    <a:pt x="14029055" y="478015"/>
                  </a:lnTo>
                  <a:lnTo>
                    <a:pt x="14028382" y="470636"/>
                  </a:lnTo>
                  <a:lnTo>
                    <a:pt x="14020940" y="514781"/>
                  </a:lnTo>
                  <a:lnTo>
                    <a:pt x="14004481" y="555155"/>
                  </a:lnTo>
                  <a:lnTo>
                    <a:pt x="13980097" y="590651"/>
                  </a:lnTo>
                  <a:lnTo>
                    <a:pt x="13948855" y="620191"/>
                  </a:lnTo>
                  <a:lnTo>
                    <a:pt x="13911834" y="642645"/>
                  </a:lnTo>
                  <a:lnTo>
                    <a:pt x="13870127" y="656932"/>
                  </a:lnTo>
                  <a:lnTo>
                    <a:pt x="13824788" y="661936"/>
                  </a:lnTo>
                  <a:lnTo>
                    <a:pt x="13777849" y="656590"/>
                  </a:lnTo>
                  <a:lnTo>
                    <a:pt x="13734758" y="641337"/>
                  </a:lnTo>
                  <a:lnTo>
                    <a:pt x="13696734" y="617410"/>
                  </a:lnTo>
                  <a:lnTo>
                    <a:pt x="13665035" y="586028"/>
                  </a:lnTo>
                  <a:lnTo>
                    <a:pt x="13640867" y="548411"/>
                  </a:lnTo>
                  <a:lnTo>
                    <a:pt x="13625462" y="505752"/>
                  </a:lnTo>
                  <a:lnTo>
                    <a:pt x="13620052" y="459282"/>
                  </a:lnTo>
                  <a:lnTo>
                    <a:pt x="13625106" y="413194"/>
                  </a:lnTo>
                  <a:lnTo>
                    <a:pt x="13639546" y="371449"/>
                  </a:lnTo>
                  <a:lnTo>
                    <a:pt x="13662241" y="334899"/>
                  </a:lnTo>
                  <a:lnTo>
                    <a:pt x="13692086" y="304393"/>
                  </a:lnTo>
                  <a:lnTo>
                    <a:pt x="13727976" y="280822"/>
                  </a:lnTo>
                  <a:lnTo>
                    <a:pt x="13768794" y="265023"/>
                  </a:lnTo>
                  <a:lnTo>
                    <a:pt x="13813422" y="257860"/>
                  </a:lnTo>
                  <a:lnTo>
                    <a:pt x="13798322" y="256730"/>
                  </a:lnTo>
                  <a:lnTo>
                    <a:pt x="13790575" y="256730"/>
                  </a:lnTo>
                  <a:lnTo>
                    <a:pt x="13742442" y="261531"/>
                  </a:lnTo>
                  <a:lnTo>
                    <a:pt x="13697598" y="275310"/>
                  </a:lnTo>
                  <a:lnTo>
                    <a:pt x="13657034" y="297103"/>
                  </a:lnTo>
                  <a:lnTo>
                    <a:pt x="13621677" y="325983"/>
                  </a:lnTo>
                  <a:lnTo>
                    <a:pt x="13592505" y="360972"/>
                  </a:lnTo>
                  <a:lnTo>
                    <a:pt x="13570484" y="401129"/>
                  </a:lnTo>
                  <a:lnTo>
                    <a:pt x="13556564" y="445503"/>
                  </a:lnTo>
                  <a:lnTo>
                    <a:pt x="13551713" y="493153"/>
                  </a:lnTo>
                  <a:lnTo>
                    <a:pt x="13556564" y="540804"/>
                  </a:lnTo>
                  <a:lnTo>
                    <a:pt x="13570484" y="585190"/>
                  </a:lnTo>
                  <a:lnTo>
                    <a:pt x="13592505" y="625360"/>
                  </a:lnTo>
                  <a:lnTo>
                    <a:pt x="13621677" y="660374"/>
                  </a:lnTo>
                  <a:lnTo>
                    <a:pt x="13657034" y="689267"/>
                  </a:lnTo>
                  <a:lnTo>
                    <a:pt x="13697598" y="711085"/>
                  </a:lnTo>
                  <a:lnTo>
                    <a:pt x="13742442" y="724865"/>
                  </a:lnTo>
                  <a:lnTo>
                    <a:pt x="13790575" y="729678"/>
                  </a:lnTo>
                  <a:lnTo>
                    <a:pt x="13838708" y="724877"/>
                  </a:lnTo>
                  <a:lnTo>
                    <a:pt x="13883564" y="711098"/>
                  </a:lnTo>
                  <a:lnTo>
                    <a:pt x="13924153" y="689292"/>
                  </a:lnTo>
                  <a:lnTo>
                    <a:pt x="13959523" y="660412"/>
                  </a:lnTo>
                  <a:lnTo>
                    <a:pt x="13988707" y="625411"/>
                  </a:lnTo>
                  <a:lnTo>
                    <a:pt x="14010742" y="585228"/>
                  </a:lnTo>
                  <a:lnTo>
                    <a:pt x="14024674" y="540829"/>
                  </a:lnTo>
                  <a:lnTo>
                    <a:pt x="14029525" y="493153"/>
                  </a:lnTo>
                  <a:lnTo>
                    <a:pt x="14029525" y="485584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62810" y="2539623"/>
              <a:ext cx="3463290" cy="398145"/>
            </a:xfrm>
            <a:custGeom>
              <a:avLst/>
              <a:gdLst/>
              <a:ahLst/>
              <a:cxnLst/>
              <a:rect l="l" t="t" r="r" b="b"/>
              <a:pathLst>
                <a:path w="3463290" h="398144">
                  <a:moveTo>
                    <a:pt x="521303" y="241026"/>
                  </a:moveTo>
                  <a:lnTo>
                    <a:pt x="3462712" y="398052"/>
                  </a:lnTo>
                  <a:lnTo>
                    <a:pt x="3144485" y="58668"/>
                  </a:lnTo>
                  <a:lnTo>
                    <a:pt x="0" y="0"/>
                  </a:lnTo>
                  <a:lnTo>
                    <a:pt x="521303" y="241026"/>
                  </a:lnTo>
                  <a:close/>
                </a:path>
              </a:pathLst>
            </a:custGeom>
            <a:ln w="8251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14309" y="417828"/>
              <a:ext cx="986790" cy="2132965"/>
            </a:xfrm>
            <a:custGeom>
              <a:avLst/>
              <a:gdLst/>
              <a:ahLst/>
              <a:cxnLst/>
              <a:rect l="l" t="t" r="r" b="b"/>
              <a:pathLst>
                <a:path w="986789" h="2132965">
                  <a:moveTo>
                    <a:pt x="0" y="2132768"/>
                  </a:moveTo>
                  <a:lnTo>
                    <a:pt x="200520" y="0"/>
                  </a:lnTo>
                  <a:lnTo>
                    <a:pt x="986270" y="2128313"/>
                  </a:lnTo>
                  <a:lnTo>
                    <a:pt x="0" y="2132768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14829" y="406358"/>
              <a:ext cx="3025140" cy="2338705"/>
            </a:xfrm>
            <a:custGeom>
              <a:avLst/>
              <a:gdLst/>
              <a:ahLst/>
              <a:cxnLst/>
              <a:rect l="l" t="t" r="r" b="b"/>
              <a:pathLst>
                <a:path w="3025140" h="2338705">
                  <a:moveTo>
                    <a:pt x="332496" y="2338314"/>
                  </a:moveTo>
                  <a:lnTo>
                    <a:pt x="0" y="11469"/>
                  </a:lnTo>
                  <a:lnTo>
                    <a:pt x="2525107" y="0"/>
                  </a:lnTo>
                  <a:lnTo>
                    <a:pt x="3024965" y="2326019"/>
                  </a:lnTo>
                  <a:lnTo>
                    <a:pt x="332496" y="2338314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390402" y="2107614"/>
              <a:ext cx="1838960" cy="77470"/>
            </a:xfrm>
            <a:custGeom>
              <a:avLst/>
              <a:gdLst/>
              <a:ahLst/>
              <a:cxnLst/>
              <a:rect l="l" t="t" r="r" b="b"/>
              <a:pathLst>
                <a:path w="1838960" h="77469">
                  <a:moveTo>
                    <a:pt x="1838430" y="0"/>
                  </a:moveTo>
                  <a:lnTo>
                    <a:pt x="0" y="76921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 rot="21360000">
            <a:off x="1953383" y="794355"/>
            <a:ext cx="1982480" cy="1319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90"/>
              </a:lnSpc>
            </a:pPr>
            <a:r>
              <a:rPr sz="10350" spc="20" dirty="0">
                <a:solidFill>
                  <a:srgbClr val="4B453F"/>
                </a:solidFill>
                <a:latin typeface="Arial MT"/>
                <a:cs typeface="Arial MT"/>
              </a:rPr>
              <a:t>08</a:t>
            </a:r>
            <a:endParaRPr sz="10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8846" y="184820"/>
            <a:ext cx="7042997" cy="101021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128" y="3358811"/>
            <a:ext cx="9897745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3755" algn="l"/>
              </a:tabLst>
            </a:pPr>
            <a:r>
              <a:rPr sz="15200" spc="-5" dirty="0"/>
              <a:t>Than</a:t>
            </a:r>
            <a:r>
              <a:rPr sz="15200" dirty="0"/>
              <a:t>k	</a:t>
            </a:r>
            <a:r>
              <a:rPr sz="15200" spc="-5" dirty="0"/>
              <a:t>You</a:t>
            </a:r>
            <a:r>
              <a:rPr sz="15200" dirty="0"/>
              <a:t>!</a:t>
            </a:r>
            <a:endParaRPr sz="15200"/>
          </a:p>
        </p:txBody>
      </p:sp>
      <p:grpSp>
        <p:nvGrpSpPr>
          <p:cNvPr id="4" name="object 4"/>
          <p:cNvGrpSpPr/>
          <p:nvPr/>
        </p:nvGrpSpPr>
        <p:grpSpPr>
          <a:xfrm>
            <a:off x="9885586" y="1246543"/>
            <a:ext cx="7494270" cy="8623300"/>
            <a:chOff x="9885586" y="1246543"/>
            <a:chExt cx="7494270" cy="8623300"/>
          </a:xfrm>
        </p:grpSpPr>
        <p:sp>
          <p:nvSpPr>
            <p:cNvPr id="5" name="object 5"/>
            <p:cNvSpPr/>
            <p:nvPr/>
          </p:nvSpPr>
          <p:spPr>
            <a:xfrm>
              <a:off x="11561443" y="1456914"/>
              <a:ext cx="3683000" cy="898525"/>
            </a:xfrm>
            <a:custGeom>
              <a:avLst/>
              <a:gdLst/>
              <a:ahLst/>
              <a:cxnLst/>
              <a:rect l="l" t="t" r="r" b="b"/>
              <a:pathLst>
                <a:path w="3683000" h="898525">
                  <a:moveTo>
                    <a:pt x="3682445" y="898189"/>
                  </a:moveTo>
                  <a:lnTo>
                    <a:pt x="0" y="898189"/>
                  </a:lnTo>
                  <a:lnTo>
                    <a:pt x="0" y="0"/>
                  </a:lnTo>
                  <a:lnTo>
                    <a:pt x="3682445" y="0"/>
                  </a:lnTo>
                  <a:lnTo>
                    <a:pt x="3682445" y="898189"/>
                  </a:lnTo>
                  <a:close/>
                </a:path>
              </a:pathLst>
            </a:custGeom>
            <a:solidFill>
              <a:srgbClr val="F2D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61443" y="1506723"/>
              <a:ext cx="3683000" cy="848994"/>
            </a:xfrm>
            <a:custGeom>
              <a:avLst/>
              <a:gdLst/>
              <a:ahLst/>
              <a:cxnLst/>
              <a:rect l="l" t="t" r="r" b="b"/>
              <a:pathLst>
                <a:path w="3683000" h="848994">
                  <a:moveTo>
                    <a:pt x="3682445" y="848474"/>
                  </a:moveTo>
                  <a:lnTo>
                    <a:pt x="0" y="848474"/>
                  </a:lnTo>
                  <a:lnTo>
                    <a:pt x="0" y="580570"/>
                  </a:lnTo>
                  <a:lnTo>
                    <a:pt x="137790" y="580570"/>
                  </a:lnTo>
                  <a:lnTo>
                    <a:pt x="137790" y="471808"/>
                  </a:lnTo>
                  <a:lnTo>
                    <a:pt x="497741" y="471808"/>
                  </a:lnTo>
                  <a:lnTo>
                    <a:pt x="497741" y="99237"/>
                  </a:lnTo>
                  <a:lnTo>
                    <a:pt x="933395" y="99237"/>
                  </a:lnTo>
                  <a:lnTo>
                    <a:pt x="933395" y="399427"/>
                  </a:lnTo>
                  <a:lnTo>
                    <a:pt x="1168124" y="399427"/>
                  </a:lnTo>
                  <a:lnTo>
                    <a:pt x="1168124" y="671617"/>
                  </a:lnTo>
                  <a:lnTo>
                    <a:pt x="1316104" y="671617"/>
                  </a:lnTo>
                  <a:lnTo>
                    <a:pt x="1316104" y="262856"/>
                  </a:lnTo>
                  <a:lnTo>
                    <a:pt x="1792039" y="262856"/>
                  </a:lnTo>
                  <a:lnTo>
                    <a:pt x="1792039" y="0"/>
                  </a:lnTo>
                  <a:lnTo>
                    <a:pt x="2122088" y="0"/>
                  </a:lnTo>
                  <a:lnTo>
                    <a:pt x="2122088" y="526761"/>
                  </a:lnTo>
                  <a:lnTo>
                    <a:pt x="2548506" y="526761"/>
                  </a:lnTo>
                  <a:lnTo>
                    <a:pt x="2548506" y="335332"/>
                  </a:lnTo>
                  <a:lnTo>
                    <a:pt x="2666299" y="335332"/>
                  </a:lnTo>
                  <a:lnTo>
                    <a:pt x="2666299" y="262952"/>
                  </a:lnTo>
                  <a:lnTo>
                    <a:pt x="2909599" y="262952"/>
                  </a:lnTo>
                  <a:lnTo>
                    <a:pt x="2909599" y="335332"/>
                  </a:lnTo>
                  <a:lnTo>
                    <a:pt x="3229269" y="335332"/>
                  </a:lnTo>
                  <a:lnTo>
                    <a:pt x="3229269" y="526761"/>
                  </a:lnTo>
                  <a:lnTo>
                    <a:pt x="3392675" y="526761"/>
                  </a:lnTo>
                  <a:lnTo>
                    <a:pt x="3392675" y="144856"/>
                  </a:lnTo>
                  <a:lnTo>
                    <a:pt x="3666828" y="144856"/>
                  </a:lnTo>
                  <a:lnTo>
                    <a:pt x="3682445" y="848474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61432" y="1670570"/>
              <a:ext cx="3683635" cy="3094990"/>
            </a:xfrm>
            <a:custGeom>
              <a:avLst/>
              <a:gdLst/>
              <a:ahLst/>
              <a:cxnLst/>
              <a:rect l="l" t="t" r="r" b="b"/>
              <a:pathLst>
                <a:path w="3683634" h="3094990">
                  <a:moveTo>
                    <a:pt x="1792046" y="1924151"/>
                  </a:moveTo>
                  <a:lnTo>
                    <a:pt x="13627" y="1924151"/>
                  </a:lnTo>
                  <a:lnTo>
                    <a:pt x="13627" y="2023579"/>
                  </a:lnTo>
                  <a:lnTo>
                    <a:pt x="1792046" y="2023579"/>
                  </a:lnTo>
                  <a:lnTo>
                    <a:pt x="1792046" y="1924151"/>
                  </a:lnTo>
                  <a:close/>
                </a:path>
                <a:path w="3683634" h="3094990">
                  <a:moveTo>
                    <a:pt x="1792046" y="1656257"/>
                  </a:moveTo>
                  <a:lnTo>
                    <a:pt x="13627" y="1656257"/>
                  </a:lnTo>
                  <a:lnTo>
                    <a:pt x="13627" y="1755686"/>
                  </a:lnTo>
                  <a:lnTo>
                    <a:pt x="1792046" y="1755686"/>
                  </a:lnTo>
                  <a:lnTo>
                    <a:pt x="1792046" y="1656257"/>
                  </a:lnTo>
                  <a:close/>
                </a:path>
                <a:path w="3683634" h="3094990">
                  <a:moveTo>
                    <a:pt x="1792046" y="1388160"/>
                  </a:moveTo>
                  <a:lnTo>
                    <a:pt x="13627" y="1388160"/>
                  </a:lnTo>
                  <a:lnTo>
                    <a:pt x="13627" y="1487589"/>
                  </a:lnTo>
                  <a:lnTo>
                    <a:pt x="1792046" y="1487589"/>
                  </a:lnTo>
                  <a:lnTo>
                    <a:pt x="1792046" y="1388160"/>
                  </a:lnTo>
                  <a:close/>
                </a:path>
                <a:path w="3683634" h="3094990">
                  <a:moveTo>
                    <a:pt x="1792046" y="1120254"/>
                  </a:moveTo>
                  <a:lnTo>
                    <a:pt x="13627" y="1120254"/>
                  </a:lnTo>
                  <a:lnTo>
                    <a:pt x="13627" y="1220635"/>
                  </a:lnTo>
                  <a:lnTo>
                    <a:pt x="1792046" y="1220635"/>
                  </a:lnTo>
                  <a:lnTo>
                    <a:pt x="1792046" y="1120254"/>
                  </a:lnTo>
                  <a:close/>
                </a:path>
                <a:path w="3683634" h="3094990">
                  <a:moveTo>
                    <a:pt x="1792046" y="852258"/>
                  </a:moveTo>
                  <a:lnTo>
                    <a:pt x="13627" y="852258"/>
                  </a:lnTo>
                  <a:lnTo>
                    <a:pt x="13627" y="952639"/>
                  </a:lnTo>
                  <a:lnTo>
                    <a:pt x="1792046" y="952639"/>
                  </a:lnTo>
                  <a:lnTo>
                    <a:pt x="1792046" y="852258"/>
                  </a:lnTo>
                  <a:close/>
                </a:path>
                <a:path w="3683634" h="3094990">
                  <a:moveTo>
                    <a:pt x="3683381" y="180352"/>
                  </a:moveTo>
                  <a:lnTo>
                    <a:pt x="3302698" y="180352"/>
                  </a:lnTo>
                  <a:lnTo>
                    <a:pt x="3302698" y="298462"/>
                  </a:lnTo>
                  <a:lnTo>
                    <a:pt x="3302698" y="344195"/>
                  </a:lnTo>
                  <a:lnTo>
                    <a:pt x="3302698" y="416585"/>
                  </a:lnTo>
                  <a:lnTo>
                    <a:pt x="3302698" y="508038"/>
                  </a:lnTo>
                  <a:lnTo>
                    <a:pt x="2909608" y="508038"/>
                  </a:lnTo>
                  <a:lnTo>
                    <a:pt x="2909608" y="416585"/>
                  </a:lnTo>
                  <a:lnTo>
                    <a:pt x="2909608" y="344195"/>
                  </a:lnTo>
                  <a:lnTo>
                    <a:pt x="2721254" y="344195"/>
                  </a:lnTo>
                  <a:lnTo>
                    <a:pt x="2721254" y="416585"/>
                  </a:lnTo>
                  <a:lnTo>
                    <a:pt x="2394242" y="416585"/>
                  </a:lnTo>
                  <a:lnTo>
                    <a:pt x="2394242" y="344195"/>
                  </a:lnTo>
                  <a:lnTo>
                    <a:pt x="2394242" y="298462"/>
                  </a:lnTo>
                  <a:lnTo>
                    <a:pt x="2394242" y="180352"/>
                  </a:lnTo>
                  <a:lnTo>
                    <a:pt x="2394242" y="90170"/>
                  </a:lnTo>
                  <a:lnTo>
                    <a:pt x="2394242" y="0"/>
                  </a:lnTo>
                  <a:lnTo>
                    <a:pt x="1949361" y="0"/>
                  </a:lnTo>
                  <a:lnTo>
                    <a:pt x="1949361" y="90170"/>
                  </a:lnTo>
                  <a:lnTo>
                    <a:pt x="1949361" y="180352"/>
                  </a:lnTo>
                  <a:lnTo>
                    <a:pt x="1949361" y="298462"/>
                  </a:lnTo>
                  <a:lnTo>
                    <a:pt x="1450657" y="298462"/>
                  </a:lnTo>
                  <a:lnTo>
                    <a:pt x="1450657" y="180352"/>
                  </a:lnTo>
                  <a:lnTo>
                    <a:pt x="1450657" y="90170"/>
                  </a:lnTo>
                  <a:lnTo>
                    <a:pt x="1450657" y="0"/>
                  </a:lnTo>
                  <a:lnTo>
                    <a:pt x="1254112" y="0"/>
                  </a:lnTo>
                  <a:lnTo>
                    <a:pt x="1254112" y="553758"/>
                  </a:lnTo>
                  <a:lnTo>
                    <a:pt x="766762" y="553758"/>
                  </a:lnTo>
                  <a:lnTo>
                    <a:pt x="766762" y="90170"/>
                  </a:lnTo>
                  <a:lnTo>
                    <a:pt x="318719" y="90170"/>
                  </a:lnTo>
                  <a:lnTo>
                    <a:pt x="318719" y="553758"/>
                  </a:lnTo>
                  <a:lnTo>
                    <a:pt x="0" y="553758"/>
                  </a:lnTo>
                  <a:lnTo>
                    <a:pt x="0" y="684580"/>
                  </a:lnTo>
                  <a:lnTo>
                    <a:pt x="3682581" y="684580"/>
                  </a:lnTo>
                  <a:lnTo>
                    <a:pt x="3682581" y="553758"/>
                  </a:lnTo>
                  <a:lnTo>
                    <a:pt x="3682771" y="553758"/>
                  </a:lnTo>
                  <a:lnTo>
                    <a:pt x="3682771" y="508038"/>
                  </a:lnTo>
                  <a:lnTo>
                    <a:pt x="3682911" y="508038"/>
                  </a:lnTo>
                  <a:lnTo>
                    <a:pt x="3682911" y="416585"/>
                  </a:lnTo>
                  <a:lnTo>
                    <a:pt x="3683076" y="416585"/>
                  </a:lnTo>
                  <a:lnTo>
                    <a:pt x="3683076" y="344195"/>
                  </a:lnTo>
                  <a:lnTo>
                    <a:pt x="3683203" y="344195"/>
                  </a:lnTo>
                  <a:lnTo>
                    <a:pt x="3683203" y="298462"/>
                  </a:lnTo>
                  <a:lnTo>
                    <a:pt x="3683381" y="298462"/>
                  </a:lnTo>
                  <a:lnTo>
                    <a:pt x="3683381" y="180352"/>
                  </a:lnTo>
                  <a:close/>
                </a:path>
                <a:path w="3683634" h="3094990">
                  <a:moveTo>
                    <a:pt x="3683495" y="2995295"/>
                  </a:moveTo>
                  <a:lnTo>
                    <a:pt x="1903831" y="2995295"/>
                  </a:lnTo>
                  <a:lnTo>
                    <a:pt x="1903831" y="3094444"/>
                  </a:lnTo>
                  <a:lnTo>
                    <a:pt x="3683495" y="3094444"/>
                  </a:lnTo>
                  <a:lnTo>
                    <a:pt x="3683495" y="2995295"/>
                  </a:lnTo>
                  <a:close/>
                </a:path>
                <a:path w="3683634" h="3094990">
                  <a:moveTo>
                    <a:pt x="3683495" y="2727198"/>
                  </a:moveTo>
                  <a:lnTo>
                    <a:pt x="1903831" y="2727198"/>
                  </a:lnTo>
                  <a:lnTo>
                    <a:pt x="1903831" y="2827578"/>
                  </a:lnTo>
                  <a:lnTo>
                    <a:pt x="3683495" y="2827578"/>
                  </a:lnTo>
                  <a:lnTo>
                    <a:pt x="3683495" y="2727198"/>
                  </a:lnTo>
                  <a:close/>
                </a:path>
                <a:path w="3683634" h="3094990">
                  <a:moveTo>
                    <a:pt x="3683495" y="2459304"/>
                  </a:moveTo>
                  <a:lnTo>
                    <a:pt x="1903831" y="2459304"/>
                  </a:lnTo>
                  <a:lnTo>
                    <a:pt x="1903831" y="2559494"/>
                  </a:lnTo>
                  <a:lnTo>
                    <a:pt x="3683495" y="2559494"/>
                  </a:lnTo>
                  <a:lnTo>
                    <a:pt x="3683495" y="2459304"/>
                  </a:lnTo>
                  <a:close/>
                </a:path>
                <a:path w="3683634" h="3094990">
                  <a:moveTo>
                    <a:pt x="3683495" y="2191207"/>
                  </a:moveTo>
                  <a:lnTo>
                    <a:pt x="1903831" y="2191207"/>
                  </a:lnTo>
                  <a:lnTo>
                    <a:pt x="1903831" y="2291588"/>
                  </a:lnTo>
                  <a:lnTo>
                    <a:pt x="3683495" y="2291588"/>
                  </a:lnTo>
                  <a:lnTo>
                    <a:pt x="3683495" y="2191207"/>
                  </a:lnTo>
                  <a:close/>
                </a:path>
                <a:path w="3683634" h="3094990">
                  <a:moveTo>
                    <a:pt x="3683495" y="1924151"/>
                  </a:moveTo>
                  <a:lnTo>
                    <a:pt x="1903831" y="1924151"/>
                  </a:lnTo>
                  <a:lnTo>
                    <a:pt x="1903831" y="2023579"/>
                  </a:lnTo>
                  <a:lnTo>
                    <a:pt x="3683495" y="2023579"/>
                  </a:lnTo>
                  <a:lnTo>
                    <a:pt x="3683495" y="1924151"/>
                  </a:lnTo>
                  <a:close/>
                </a:path>
                <a:path w="3683634" h="3094990">
                  <a:moveTo>
                    <a:pt x="3683495" y="1656257"/>
                  </a:moveTo>
                  <a:lnTo>
                    <a:pt x="1903831" y="1656257"/>
                  </a:lnTo>
                  <a:lnTo>
                    <a:pt x="1903831" y="1755686"/>
                  </a:lnTo>
                  <a:lnTo>
                    <a:pt x="3683495" y="1755686"/>
                  </a:lnTo>
                  <a:lnTo>
                    <a:pt x="3683495" y="1656257"/>
                  </a:lnTo>
                  <a:close/>
                </a:path>
                <a:path w="3683634" h="3094990">
                  <a:moveTo>
                    <a:pt x="3683495" y="1388160"/>
                  </a:moveTo>
                  <a:lnTo>
                    <a:pt x="1903831" y="1388160"/>
                  </a:lnTo>
                  <a:lnTo>
                    <a:pt x="1903831" y="1487589"/>
                  </a:lnTo>
                  <a:lnTo>
                    <a:pt x="3683495" y="1487589"/>
                  </a:lnTo>
                  <a:lnTo>
                    <a:pt x="3683495" y="1388160"/>
                  </a:lnTo>
                  <a:close/>
                </a:path>
                <a:path w="3683634" h="3094990">
                  <a:moveTo>
                    <a:pt x="3683495" y="1120254"/>
                  </a:moveTo>
                  <a:lnTo>
                    <a:pt x="1903831" y="1120254"/>
                  </a:lnTo>
                  <a:lnTo>
                    <a:pt x="1903831" y="1220635"/>
                  </a:lnTo>
                  <a:lnTo>
                    <a:pt x="3683495" y="1220635"/>
                  </a:lnTo>
                  <a:lnTo>
                    <a:pt x="3683495" y="1120254"/>
                  </a:lnTo>
                  <a:close/>
                </a:path>
                <a:path w="3683634" h="3094990">
                  <a:moveTo>
                    <a:pt x="3683495" y="852258"/>
                  </a:moveTo>
                  <a:lnTo>
                    <a:pt x="1903831" y="852258"/>
                  </a:lnTo>
                  <a:lnTo>
                    <a:pt x="1903831" y="952639"/>
                  </a:lnTo>
                  <a:lnTo>
                    <a:pt x="3683495" y="952639"/>
                  </a:lnTo>
                  <a:lnTo>
                    <a:pt x="3683495" y="852258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575060" y="3861767"/>
              <a:ext cx="1778635" cy="903605"/>
            </a:xfrm>
            <a:custGeom>
              <a:avLst/>
              <a:gdLst/>
              <a:ahLst/>
              <a:cxnLst/>
              <a:rect l="l" t="t" r="r" b="b"/>
              <a:pathLst>
                <a:path w="1778634" h="903604">
                  <a:moveTo>
                    <a:pt x="1778421" y="903236"/>
                  </a:moveTo>
                  <a:lnTo>
                    <a:pt x="0" y="903236"/>
                  </a:lnTo>
                  <a:lnTo>
                    <a:pt x="0" y="0"/>
                  </a:lnTo>
                  <a:lnTo>
                    <a:pt x="1778421" y="0"/>
                  </a:lnTo>
                  <a:lnTo>
                    <a:pt x="1778421" y="903236"/>
                  </a:lnTo>
                  <a:close/>
                </a:path>
              </a:pathLst>
            </a:custGeom>
            <a:solidFill>
              <a:srgbClr val="D59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16913" y="3309862"/>
              <a:ext cx="2035810" cy="1125855"/>
            </a:xfrm>
            <a:custGeom>
              <a:avLst/>
              <a:gdLst/>
              <a:ahLst/>
              <a:cxnLst/>
              <a:rect l="l" t="t" r="r" b="b"/>
              <a:pathLst>
                <a:path w="2035809" h="1125854">
                  <a:moveTo>
                    <a:pt x="885380" y="1125236"/>
                  </a:moveTo>
                  <a:lnTo>
                    <a:pt x="833184" y="1124450"/>
                  </a:lnTo>
                  <a:lnTo>
                    <a:pt x="781077" y="1122075"/>
                  </a:lnTo>
                  <a:lnTo>
                    <a:pt x="729163" y="1118083"/>
                  </a:lnTo>
                  <a:lnTo>
                    <a:pt x="677546" y="1112447"/>
                  </a:lnTo>
                  <a:lnTo>
                    <a:pt x="626328" y="1105141"/>
                  </a:lnTo>
                  <a:lnTo>
                    <a:pt x="575612" y="1096137"/>
                  </a:lnTo>
                  <a:lnTo>
                    <a:pt x="525503" y="1085408"/>
                  </a:lnTo>
                  <a:lnTo>
                    <a:pt x="476103" y="1072927"/>
                  </a:lnTo>
                  <a:lnTo>
                    <a:pt x="427515" y="1058666"/>
                  </a:lnTo>
                  <a:lnTo>
                    <a:pt x="379843" y="1042600"/>
                  </a:lnTo>
                  <a:lnTo>
                    <a:pt x="333190" y="1024701"/>
                  </a:lnTo>
                  <a:lnTo>
                    <a:pt x="287659" y="1004942"/>
                  </a:lnTo>
                  <a:lnTo>
                    <a:pt x="243353" y="983295"/>
                  </a:lnTo>
                  <a:lnTo>
                    <a:pt x="200375" y="959734"/>
                  </a:lnTo>
                  <a:lnTo>
                    <a:pt x="158830" y="934231"/>
                  </a:lnTo>
                  <a:lnTo>
                    <a:pt x="118819" y="906760"/>
                  </a:lnTo>
                  <a:lnTo>
                    <a:pt x="83404" y="878548"/>
                  </a:lnTo>
                  <a:lnTo>
                    <a:pt x="54642" y="850521"/>
                  </a:lnTo>
                  <a:lnTo>
                    <a:pt x="15864" y="795149"/>
                  </a:lnTo>
                  <a:lnTo>
                    <a:pt x="53" y="740904"/>
                  </a:lnTo>
                  <a:lnTo>
                    <a:pt x="0" y="714285"/>
                  </a:lnTo>
                  <a:lnTo>
                    <a:pt x="4776" y="688044"/>
                  </a:lnTo>
                  <a:lnTo>
                    <a:pt x="27600" y="636826"/>
                  </a:lnTo>
                  <a:lnTo>
                    <a:pt x="66094" y="587509"/>
                  </a:lnTo>
                  <a:lnTo>
                    <a:pt x="117824" y="540352"/>
                  </a:lnTo>
                  <a:lnTo>
                    <a:pt x="180359" y="495611"/>
                  </a:lnTo>
                  <a:lnTo>
                    <a:pt x="214917" y="474227"/>
                  </a:lnTo>
                  <a:lnTo>
                    <a:pt x="251265" y="453545"/>
                  </a:lnTo>
                  <a:lnTo>
                    <a:pt x="289097" y="433596"/>
                  </a:lnTo>
                  <a:lnTo>
                    <a:pt x="328111" y="414413"/>
                  </a:lnTo>
                  <a:lnTo>
                    <a:pt x="368001" y="396027"/>
                  </a:lnTo>
                  <a:lnTo>
                    <a:pt x="408463" y="378472"/>
                  </a:lnTo>
                  <a:lnTo>
                    <a:pt x="449194" y="361779"/>
                  </a:lnTo>
                  <a:lnTo>
                    <a:pt x="489890" y="345981"/>
                  </a:lnTo>
                  <a:lnTo>
                    <a:pt x="530246" y="331109"/>
                  </a:lnTo>
                  <a:lnTo>
                    <a:pt x="569959" y="317197"/>
                  </a:lnTo>
                  <a:lnTo>
                    <a:pt x="608724" y="304276"/>
                  </a:lnTo>
                  <a:lnTo>
                    <a:pt x="646237" y="292379"/>
                  </a:lnTo>
                  <a:lnTo>
                    <a:pt x="716293" y="271786"/>
                  </a:lnTo>
                  <a:lnTo>
                    <a:pt x="777693" y="255674"/>
                  </a:lnTo>
                  <a:lnTo>
                    <a:pt x="828005" y="244303"/>
                  </a:lnTo>
                  <a:lnTo>
                    <a:pt x="850242" y="240095"/>
                  </a:lnTo>
                  <a:lnTo>
                    <a:pt x="851290" y="240095"/>
                  </a:lnTo>
                  <a:lnTo>
                    <a:pt x="807683" y="285516"/>
                  </a:lnTo>
                  <a:lnTo>
                    <a:pt x="758939" y="300385"/>
                  </a:lnTo>
                  <a:lnTo>
                    <a:pt x="710358" y="316087"/>
                  </a:lnTo>
                  <a:lnTo>
                    <a:pt x="662000" y="332673"/>
                  </a:lnTo>
                  <a:lnTo>
                    <a:pt x="613926" y="350194"/>
                  </a:lnTo>
                  <a:lnTo>
                    <a:pt x="566198" y="368702"/>
                  </a:lnTo>
                  <a:lnTo>
                    <a:pt x="518876" y="388247"/>
                  </a:lnTo>
                  <a:lnTo>
                    <a:pt x="472023" y="408881"/>
                  </a:lnTo>
                  <a:lnTo>
                    <a:pt x="425698" y="430655"/>
                  </a:lnTo>
                  <a:lnTo>
                    <a:pt x="379963" y="453621"/>
                  </a:lnTo>
                  <a:lnTo>
                    <a:pt x="334880" y="477830"/>
                  </a:lnTo>
                  <a:lnTo>
                    <a:pt x="290510" y="503332"/>
                  </a:lnTo>
                  <a:lnTo>
                    <a:pt x="226060" y="540090"/>
                  </a:lnTo>
                  <a:lnTo>
                    <a:pt x="192876" y="560157"/>
                  </a:lnTo>
                  <a:lnTo>
                    <a:pt x="161205" y="581805"/>
                  </a:lnTo>
                  <a:lnTo>
                    <a:pt x="108856" y="631213"/>
                  </a:lnTo>
                  <a:lnTo>
                    <a:pt x="81925" y="691050"/>
                  </a:lnTo>
                  <a:lnTo>
                    <a:pt x="82025" y="725734"/>
                  </a:lnTo>
                  <a:lnTo>
                    <a:pt x="93321" y="764051"/>
                  </a:lnTo>
                  <a:lnTo>
                    <a:pt x="117427" y="806342"/>
                  </a:lnTo>
                  <a:lnTo>
                    <a:pt x="155957" y="852951"/>
                  </a:lnTo>
                  <a:lnTo>
                    <a:pt x="192093" y="879331"/>
                  </a:lnTo>
                  <a:lnTo>
                    <a:pt x="243815" y="905089"/>
                  </a:lnTo>
                  <a:lnTo>
                    <a:pt x="300657" y="928324"/>
                  </a:lnTo>
                  <a:lnTo>
                    <a:pt x="352151" y="947134"/>
                  </a:lnTo>
                  <a:lnTo>
                    <a:pt x="434254" y="974762"/>
                  </a:lnTo>
                  <a:lnTo>
                    <a:pt x="481161" y="988262"/>
                  </a:lnTo>
                  <a:lnTo>
                    <a:pt x="528497" y="1000128"/>
                  </a:lnTo>
                  <a:lnTo>
                    <a:pt x="576207" y="1010374"/>
                  </a:lnTo>
                  <a:lnTo>
                    <a:pt x="624238" y="1019010"/>
                  </a:lnTo>
                  <a:lnTo>
                    <a:pt x="672533" y="1026049"/>
                  </a:lnTo>
                  <a:lnTo>
                    <a:pt x="721040" y="1031503"/>
                  </a:lnTo>
                  <a:lnTo>
                    <a:pt x="769705" y="1035384"/>
                  </a:lnTo>
                  <a:lnTo>
                    <a:pt x="818472" y="1037704"/>
                  </a:lnTo>
                  <a:lnTo>
                    <a:pt x="867287" y="1038474"/>
                  </a:lnTo>
                  <a:lnTo>
                    <a:pt x="916004" y="1037716"/>
                  </a:lnTo>
                  <a:lnTo>
                    <a:pt x="964679" y="1035450"/>
                  </a:lnTo>
                  <a:lnTo>
                    <a:pt x="1013262" y="1031687"/>
                  </a:lnTo>
                  <a:lnTo>
                    <a:pt x="1061700" y="1026442"/>
                  </a:lnTo>
                  <a:lnTo>
                    <a:pt x="1109944" y="1019726"/>
                  </a:lnTo>
                  <a:lnTo>
                    <a:pt x="1157942" y="1011551"/>
                  </a:lnTo>
                  <a:lnTo>
                    <a:pt x="1205643" y="1001930"/>
                  </a:lnTo>
                  <a:lnTo>
                    <a:pt x="1252995" y="990876"/>
                  </a:lnTo>
                  <a:lnTo>
                    <a:pt x="1299948" y="978400"/>
                  </a:lnTo>
                  <a:lnTo>
                    <a:pt x="1346452" y="964516"/>
                  </a:lnTo>
                  <a:lnTo>
                    <a:pt x="1392453" y="949236"/>
                  </a:lnTo>
                  <a:lnTo>
                    <a:pt x="1436351" y="933614"/>
                  </a:lnTo>
                  <a:lnTo>
                    <a:pt x="1481365" y="916586"/>
                  </a:lnTo>
                  <a:lnTo>
                    <a:pt x="1526962" y="898024"/>
                  </a:lnTo>
                  <a:lnTo>
                    <a:pt x="1572611" y="877803"/>
                  </a:lnTo>
                  <a:lnTo>
                    <a:pt x="1617778" y="855795"/>
                  </a:lnTo>
                  <a:lnTo>
                    <a:pt x="1661931" y="831875"/>
                  </a:lnTo>
                  <a:lnTo>
                    <a:pt x="1704539" y="805914"/>
                  </a:lnTo>
                  <a:lnTo>
                    <a:pt x="1745069" y="777787"/>
                  </a:lnTo>
                  <a:lnTo>
                    <a:pt x="1782988" y="747367"/>
                  </a:lnTo>
                  <a:lnTo>
                    <a:pt x="1817765" y="714528"/>
                  </a:lnTo>
                  <a:lnTo>
                    <a:pt x="1848867" y="679142"/>
                  </a:lnTo>
                  <a:lnTo>
                    <a:pt x="1880467" y="634808"/>
                  </a:lnTo>
                  <a:lnTo>
                    <a:pt x="1904504" y="592635"/>
                  </a:lnTo>
                  <a:lnTo>
                    <a:pt x="1921412" y="552579"/>
                  </a:lnTo>
                  <a:lnTo>
                    <a:pt x="1931627" y="514597"/>
                  </a:lnTo>
                  <a:lnTo>
                    <a:pt x="1935584" y="478645"/>
                  </a:lnTo>
                  <a:lnTo>
                    <a:pt x="1933718" y="444679"/>
                  </a:lnTo>
                  <a:lnTo>
                    <a:pt x="1914257" y="382531"/>
                  </a:lnTo>
                  <a:lnTo>
                    <a:pt x="1876725" y="327807"/>
                  </a:lnTo>
                  <a:lnTo>
                    <a:pt x="1824605" y="280156"/>
                  </a:lnTo>
                  <a:lnTo>
                    <a:pt x="1761377" y="239230"/>
                  </a:lnTo>
                  <a:lnTo>
                    <a:pt x="1726685" y="221181"/>
                  </a:lnTo>
                  <a:lnTo>
                    <a:pt x="1690522" y="204682"/>
                  </a:lnTo>
                  <a:lnTo>
                    <a:pt x="1653323" y="189690"/>
                  </a:lnTo>
                  <a:lnTo>
                    <a:pt x="1615523" y="176161"/>
                  </a:lnTo>
                  <a:lnTo>
                    <a:pt x="1577557" y="164052"/>
                  </a:lnTo>
                  <a:lnTo>
                    <a:pt x="1539860" y="153320"/>
                  </a:lnTo>
                  <a:lnTo>
                    <a:pt x="1502867" y="143920"/>
                  </a:lnTo>
                  <a:lnTo>
                    <a:pt x="1422317" y="126861"/>
                  </a:lnTo>
                  <a:lnTo>
                    <a:pt x="1376366" y="118724"/>
                  </a:lnTo>
                  <a:lnTo>
                    <a:pt x="1329298" y="111464"/>
                  </a:lnTo>
                  <a:lnTo>
                    <a:pt x="1281250" y="105144"/>
                  </a:lnTo>
                  <a:lnTo>
                    <a:pt x="1232357" y="99829"/>
                  </a:lnTo>
                  <a:lnTo>
                    <a:pt x="1182757" y="95584"/>
                  </a:lnTo>
                  <a:lnTo>
                    <a:pt x="1132586" y="92472"/>
                  </a:lnTo>
                  <a:lnTo>
                    <a:pt x="1081979" y="90557"/>
                  </a:lnTo>
                  <a:lnTo>
                    <a:pt x="1031074" y="89905"/>
                  </a:lnTo>
                  <a:lnTo>
                    <a:pt x="979587" y="90586"/>
                  </a:lnTo>
                  <a:lnTo>
                    <a:pt x="928058" y="92669"/>
                  </a:lnTo>
                  <a:lnTo>
                    <a:pt x="876624" y="96219"/>
                  </a:lnTo>
                  <a:lnTo>
                    <a:pt x="825422" y="101295"/>
                  </a:lnTo>
                  <a:lnTo>
                    <a:pt x="774588" y="107961"/>
                  </a:lnTo>
                  <a:lnTo>
                    <a:pt x="724258" y="116279"/>
                  </a:lnTo>
                  <a:lnTo>
                    <a:pt x="674569" y="126310"/>
                  </a:lnTo>
                  <a:lnTo>
                    <a:pt x="625658" y="138118"/>
                  </a:lnTo>
                  <a:lnTo>
                    <a:pt x="577660" y="151763"/>
                  </a:lnTo>
                  <a:lnTo>
                    <a:pt x="530713" y="167308"/>
                  </a:lnTo>
                  <a:lnTo>
                    <a:pt x="484952" y="184816"/>
                  </a:lnTo>
                  <a:lnTo>
                    <a:pt x="440515" y="204349"/>
                  </a:lnTo>
                  <a:lnTo>
                    <a:pt x="397537" y="225968"/>
                  </a:lnTo>
                  <a:lnTo>
                    <a:pt x="356155" y="249735"/>
                  </a:lnTo>
                  <a:lnTo>
                    <a:pt x="316506" y="275714"/>
                  </a:lnTo>
                  <a:lnTo>
                    <a:pt x="310793" y="279619"/>
                  </a:lnTo>
                  <a:lnTo>
                    <a:pt x="305174" y="281428"/>
                  </a:lnTo>
                  <a:lnTo>
                    <a:pt x="299651" y="281428"/>
                  </a:lnTo>
                  <a:lnTo>
                    <a:pt x="283567" y="275726"/>
                  </a:lnTo>
                  <a:lnTo>
                    <a:pt x="272750" y="261595"/>
                  </a:lnTo>
                  <a:lnTo>
                    <a:pt x="270004" y="243500"/>
                  </a:lnTo>
                  <a:lnTo>
                    <a:pt x="278130" y="225905"/>
                  </a:lnTo>
                  <a:lnTo>
                    <a:pt x="277083" y="225905"/>
                  </a:lnTo>
                  <a:lnTo>
                    <a:pt x="310029" y="193345"/>
                  </a:lnTo>
                  <a:lnTo>
                    <a:pt x="346150" y="164180"/>
                  </a:lnTo>
                  <a:lnTo>
                    <a:pt x="385103" y="138212"/>
                  </a:lnTo>
                  <a:lnTo>
                    <a:pt x="426547" y="115246"/>
                  </a:lnTo>
                  <a:lnTo>
                    <a:pt x="470143" y="95086"/>
                  </a:lnTo>
                  <a:lnTo>
                    <a:pt x="515547" y="77537"/>
                  </a:lnTo>
                  <a:lnTo>
                    <a:pt x="562419" y="62403"/>
                  </a:lnTo>
                  <a:lnTo>
                    <a:pt x="610418" y="49488"/>
                  </a:lnTo>
                  <a:lnTo>
                    <a:pt x="659203" y="38597"/>
                  </a:lnTo>
                  <a:lnTo>
                    <a:pt x="708432" y="29533"/>
                  </a:lnTo>
                  <a:lnTo>
                    <a:pt x="757764" y="22101"/>
                  </a:lnTo>
                  <a:lnTo>
                    <a:pt x="806858" y="16106"/>
                  </a:lnTo>
                  <a:lnTo>
                    <a:pt x="855373" y="11351"/>
                  </a:lnTo>
                  <a:lnTo>
                    <a:pt x="902968" y="7641"/>
                  </a:lnTo>
                  <a:lnTo>
                    <a:pt x="949301" y="4780"/>
                  </a:lnTo>
                  <a:lnTo>
                    <a:pt x="994032" y="2572"/>
                  </a:lnTo>
                  <a:lnTo>
                    <a:pt x="1044061" y="726"/>
                  </a:lnTo>
                  <a:lnTo>
                    <a:pt x="1094875" y="95"/>
                  </a:lnTo>
                  <a:lnTo>
                    <a:pt x="1144047" y="547"/>
                  </a:lnTo>
                  <a:lnTo>
                    <a:pt x="1193649" y="2225"/>
                  </a:lnTo>
                  <a:lnTo>
                    <a:pt x="1243547" y="5089"/>
                  </a:lnTo>
                  <a:lnTo>
                    <a:pt x="1293604" y="9195"/>
                  </a:lnTo>
                  <a:lnTo>
                    <a:pt x="1343687" y="14597"/>
                  </a:lnTo>
                  <a:lnTo>
                    <a:pt x="1393660" y="21351"/>
                  </a:lnTo>
                  <a:lnTo>
                    <a:pt x="1443387" y="29511"/>
                  </a:lnTo>
                  <a:lnTo>
                    <a:pt x="1492733" y="39134"/>
                  </a:lnTo>
                  <a:lnTo>
                    <a:pt x="1541565" y="50274"/>
                  </a:lnTo>
                  <a:lnTo>
                    <a:pt x="1589745" y="62987"/>
                  </a:lnTo>
                  <a:lnTo>
                    <a:pt x="1637140" y="77327"/>
                  </a:lnTo>
                  <a:lnTo>
                    <a:pt x="1683614" y="93350"/>
                  </a:lnTo>
                  <a:lnTo>
                    <a:pt x="1729031" y="111112"/>
                  </a:lnTo>
                  <a:lnTo>
                    <a:pt x="1773258" y="130666"/>
                  </a:lnTo>
                  <a:lnTo>
                    <a:pt x="1817747" y="153990"/>
                  </a:lnTo>
                  <a:lnTo>
                    <a:pt x="1859890" y="180449"/>
                  </a:lnTo>
                  <a:lnTo>
                    <a:pt x="1899044" y="209996"/>
                  </a:lnTo>
                  <a:lnTo>
                    <a:pt x="1934569" y="242582"/>
                  </a:lnTo>
                  <a:lnTo>
                    <a:pt x="1965822" y="278162"/>
                  </a:lnTo>
                  <a:lnTo>
                    <a:pt x="1992162" y="316686"/>
                  </a:lnTo>
                  <a:lnTo>
                    <a:pt x="2012946" y="358107"/>
                  </a:lnTo>
                  <a:lnTo>
                    <a:pt x="2027534" y="402377"/>
                  </a:lnTo>
                  <a:lnTo>
                    <a:pt x="2035284" y="449449"/>
                  </a:lnTo>
                  <a:lnTo>
                    <a:pt x="2035552" y="499275"/>
                  </a:lnTo>
                  <a:lnTo>
                    <a:pt x="2027699" y="551808"/>
                  </a:lnTo>
                  <a:lnTo>
                    <a:pt x="2014466" y="596989"/>
                  </a:lnTo>
                  <a:lnTo>
                    <a:pt x="1995938" y="639866"/>
                  </a:lnTo>
                  <a:lnTo>
                    <a:pt x="1972648" y="680484"/>
                  </a:lnTo>
                  <a:lnTo>
                    <a:pt x="1945131" y="718887"/>
                  </a:lnTo>
                  <a:lnTo>
                    <a:pt x="1913920" y="755117"/>
                  </a:lnTo>
                  <a:lnTo>
                    <a:pt x="1879551" y="789219"/>
                  </a:lnTo>
                  <a:lnTo>
                    <a:pt x="1842558" y="821236"/>
                  </a:lnTo>
                  <a:lnTo>
                    <a:pt x="1803475" y="851213"/>
                  </a:lnTo>
                  <a:lnTo>
                    <a:pt x="1762835" y="879193"/>
                  </a:lnTo>
                  <a:lnTo>
                    <a:pt x="1721175" y="905219"/>
                  </a:lnTo>
                  <a:lnTo>
                    <a:pt x="1679027" y="929335"/>
                  </a:lnTo>
                  <a:lnTo>
                    <a:pt x="1636926" y="951586"/>
                  </a:lnTo>
                  <a:lnTo>
                    <a:pt x="1595406" y="972015"/>
                  </a:lnTo>
                  <a:lnTo>
                    <a:pt x="1555002" y="990665"/>
                  </a:lnTo>
                  <a:lnTo>
                    <a:pt x="1512839" y="1008481"/>
                  </a:lnTo>
                  <a:lnTo>
                    <a:pt x="1469421" y="1025138"/>
                  </a:lnTo>
                  <a:lnTo>
                    <a:pt x="1424845" y="1040609"/>
                  </a:lnTo>
                  <a:lnTo>
                    <a:pt x="1379206" y="1054870"/>
                  </a:lnTo>
                  <a:lnTo>
                    <a:pt x="1332600" y="1067893"/>
                  </a:lnTo>
                  <a:lnTo>
                    <a:pt x="1285122" y="1079655"/>
                  </a:lnTo>
                  <a:lnTo>
                    <a:pt x="1236867" y="1090129"/>
                  </a:lnTo>
                  <a:lnTo>
                    <a:pt x="1187932" y="1099289"/>
                  </a:lnTo>
                  <a:lnTo>
                    <a:pt x="1138412" y="1107111"/>
                  </a:lnTo>
                  <a:lnTo>
                    <a:pt x="1088403" y="1113568"/>
                  </a:lnTo>
                  <a:lnTo>
                    <a:pt x="1037999" y="1118634"/>
                  </a:lnTo>
                  <a:lnTo>
                    <a:pt x="987297" y="1122285"/>
                  </a:lnTo>
                  <a:lnTo>
                    <a:pt x="936392" y="1124494"/>
                  </a:lnTo>
                  <a:lnTo>
                    <a:pt x="885380" y="1125236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68616" y="3706407"/>
              <a:ext cx="3211195" cy="2029460"/>
            </a:xfrm>
            <a:custGeom>
              <a:avLst/>
              <a:gdLst/>
              <a:ahLst/>
              <a:cxnLst/>
              <a:rect l="l" t="t" r="r" b="b"/>
              <a:pathLst>
                <a:path w="3211194" h="2029460">
                  <a:moveTo>
                    <a:pt x="0" y="2029232"/>
                  </a:moveTo>
                  <a:lnTo>
                    <a:pt x="178790" y="0"/>
                  </a:lnTo>
                  <a:lnTo>
                    <a:pt x="2973932" y="0"/>
                  </a:lnTo>
                  <a:lnTo>
                    <a:pt x="3211176" y="1840836"/>
                  </a:lnTo>
                  <a:lnTo>
                    <a:pt x="0" y="2029232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141388" y="3752958"/>
              <a:ext cx="3211830" cy="2030095"/>
            </a:xfrm>
            <a:custGeom>
              <a:avLst/>
              <a:gdLst/>
              <a:ahLst/>
              <a:cxnLst/>
              <a:rect l="l" t="t" r="r" b="b"/>
              <a:pathLst>
                <a:path w="3211830" h="2030095">
                  <a:moveTo>
                    <a:pt x="0" y="2029803"/>
                  </a:moveTo>
                  <a:lnTo>
                    <a:pt x="178885" y="0"/>
                  </a:lnTo>
                  <a:lnTo>
                    <a:pt x="2974408" y="0"/>
                  </a:lnTo>
                  <a:lnTo>
                    <a:pt x="3211652" y="1840835"/>
                  </a:lnTo>
                  <a:lnTo>
                    <a:pt x="0" y="20298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196510" y="3825118"/>
              <a:ext cx="3097530" cy="1867535"/>
            </a:xfrm>
            <a:custGeom>
              <a:avLst/>
              <a:gdLst/>
              <a:ahLst/>
              <a:cxnLst/>
              <a:rect l="l" t="t" r="r" b="b"/>
              <a:pathLst>
                <a:path w="3097530" h="1867535">
                  <a:moveTo>
                    <a:pt x="0" y="1867491"/>
                  </a:moveTo>
                  <a:lnTo>
                    <a:pt x="174791" y="0"/>
                  </a:lnTo>
                  <a:lnTo>
                    <a:pt x="2871684" y="0"/>
                  </a:lnTo>
                  <a:lnTo>
                    <a:pt x="3097028" y="1706226"/>
                  </a:lnTo>
                  <a:lnTo>
                    <a:pt x="0" y="1867491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64696" y="3888043"/>
              <a:ext cx="2592070" cy="1612900"/>
            </a:xfrm>
            <a:custGeom>
              <a:avLst/>
              <a:gdLst/>
              <a:ahLst/>
              <a:cxnLst/>
              <a:rect l="l" t="t" r="r" b="b"/>
              <a:pathLst>
                <a:path w="2592069" h="1612900">
                  <a:moveTo>
                    <a:pt x="1278472" y="76200"/>
                  </a:moveTo>
                  <a:lnTo>
                    <a:pt x="1240677" y="76200"/>
                  </a:lnTo>
                  <a:lnTo>
                    <a:pt x="1242200" y="63500"/>
                  </a:lnTo>
                  <a:lnTo>
                    <a:pt x="1261592" y="38100"/>
                  </a:lnTo>
                  <a:lnTo>
                    <a:pt x="1294909" y="12700"/>
                  </a:lnTo>
                  <a:lnTo>
                    <a:pt x="1340673" y="0"/>
                  </a:lnTo>
                  <a:lnTo>
                    <a:pt x="1684986" y="0"/>
                  </a:lnTo>
                  <a:lnTo>
                    <a:pt x="1723460" y="12700"/>
                  </a:lnTo>
                  <a:lnTo>
                    <a:pt x="1852630" y="12700"/>
                  </a:lnTo>
                  <a:lnTo>
                    <a:pt x="1893679" y="25400"/>
                  </a:lnTo>
                  <a:lnTo>
                    <a:pt x="1913960" y="38100"/>
                  </a:lnTo>
                  <a:lnTo>
                    <a:pt x="1363555" y="38100"/>
                  </a:lnTo>
                  <a:lnTo>
                    <a:pt x="1323205" y="50800"/>
                  </a:lnTo>
                  <a:lnTo>
                    <a:pt x="1293913" y="63500"/>
                  </a:lnTo>
                  <a:lnTo>
                    <a:pt x="1278472" y="76200"/>
                  </a:lnTo>
                  <a:close/>
                </a:path>
                <a:path w="2592069" h="1612900">
                  <a:moveTo>
                    <a:pt x="2591885" y="723900"/>
                  </a:moveTo>
                  <a:lnTo>
                    <a:pt x="2553233" y="723900"/>
                  </a:lnTo>
                  <a:lnTo>
                    <a:pt x="2551503" y="698500"/>
                  </a:lnTo>
                  <a:lnTo>
                    <a:pt x="2546319" y="685800"/>
                  </a:lnTo>
                  <a:lnTo>
                    <a:pt x="2525624" y="647700"/>
                  </a:lnTo>
                  <a:lnTo>
                    <a:pt x="2489503" y="622300"/>
                  </a:lnTo>
                  <a:lnTo>
                    <a:pt x="2444370" y="609600"/>
                  </a:lnTo>
                  <a:lnTo>
                    <a:pt x="2395106" y="596900"/>
                  </a:lnTo>
                  <a:lnTo>
                    <a:pt x="2277558" y="596900"/>
                  </a:lnTo>
                  <a:lnTo>
                    <a:pt x="2258665" y="584200"/>
                  </a:lnTo>
                  <a:lnTo>
                    <a:pt x="2236685" y="584200"/>
                  </a:lnTo>
                  <a:lnTo>
                    <a:pt x="2232115" y="571500"/>
                  </a:lnTo>
                  <a:lnTo>
                    <a:pt x="2230401" y="571500"/>
                  </a:lnTo>
                  <a:lnTo>
                    <a:pt x="2224249" y="546100"/>
                  </a:lnTo>
                  <a:lnTo>
                    <a:pt x="2208927" y="495300"/>
                  </a:lnTo>
                  <a:lnTo>
                    <a:pt x="2186936" y="444500"/>
                  </a:lnTo>
                  <a:lnTo>
                    <a:pt x="2160774" y="381000"/>
                  </a:lnTo>
                  <a:lnTo>
                    <a:pt x="2132942" y="317500"/>
                  </a:lnTo>
                  <a:lnTo>
                    <a:pt x="2105940" y="266700"/>
                  </a:lnTo>
                  <a:lnTo>
                    <a:pt x="2082266" y="228600"/>
                  </a:lnTo>
                  <a:lnTo>
                    <a:pt x="2039067" y="177800"/>
                  </a:lnTo>
                  <a:lnTo>
                    <a:pt x="1997135" y="139700"/>
                  </a:lnTo>
                  <a:lnTo>
                    <a:pt x="1956631" y="114300"/>
                  </a:lnTo>
                  <a:lnTo>
                    <a:pt x="1917713" y="88900"/>
                  </a:lnTo>
                  <a:lnTo>
                    <a:pt x="1880543" y="63500"/>
                  </a:lnTo>
                  <a:lnTo>
                    <a:pt x="1845279" y="50800"/>
                  </a:lnTo>
                  <a:lnTo>
                    <a:pt x="1720777" y="50800"/>
                  </a:lnTo>
                  <a:lnTo>
                    <a:pt x="1681559" y="38100"/>
                  </a:lnTo>
                  <a:lnTo>
                    <a:pt x="1913960" y="38100"/>
                  </a:lnTo>
                  <a:lnTo>
                    <a:pt x="1934242" y="50800"/>
                  </a:lnTo>
                  <a:lnTo>
                    <a:pt x="1973807" y="76200"/>
                  </a:lnTo>
                  <a:lnTo>
                    <a:pt x="2011863" y="101600"/>
                  </a:lnTo>
                  <a:lnTo>
                    <a:pt x="2047901" y="139700"/>
                  </a:lnTo>
                  <a:lnTo>
                    <a:pt x="2081408" y="165100"/>
                  </a:lnTo>
                  <a:lnTo>
                    <a:pt x="2132112" y="228600"/>
                  </a:lnTo>
                  <a:lnTo>
                    <a:pt x="2154856" y="266700"/>
                  </a:lnTo>
                  <a:lnTo>
                    <a:pt x="2178741" y="317500"/>
                  </a:lnTo>
                  <a:lnTo>
                    <a:pt x="2202400" y="381000"/>
                  </a:lnTo>
                  <a:lnTo>
                    <a:pt x="2224465" y="431800"/>
                  </a:lnTo>
                  <a:lnTo>
                    <a:pt x="2243570" y="482600"/>
                  </a:lnTo>
                  <a:lnTo>
                    <a:pt x="2258349" y="520700"/>
                  </a:lnTo>
                  <a:lnTo>
                    <a:pt x="2267435" y="546100"/>
                  </a:lnTo>
                  <a:lnTo>
                    <a:pt x="2275188" y="558800"/>
                  </a:lnTo>
                  <a:lnTo>
                    <a:pt x="2405009" y="558800"/>
                  </a:lnTo>
                  <a:lnTo>
                    <a:pt x="2459965" y="571500"/>
                  </a:lnTo>
                  <a:lnTo>
                    <a:pt x="2511330" y="584200"/>
                  </a:lnTo>
                  <a:lnTo>
                    <a:pt x="2554089" y="622300"/>
                  </a:lnTo>
                  <a:lnTo>
                    <a:pt x="2570638" y="647700"/>
                  </a:lnTo>
                  <a:lnTo>
                    <a:pt x="2582448" y="660400"/>
                  </a:lnTo>
                  <a:lnTo>
                    <a:pt x="2589527" y="698500"/>
                  </a:lnTo>
                  <a:lnTo>
                    <a:pt x="2591885" y="723900"/>
                  </a:lnTo>
                  <a:close/>
                </a:path>
                <a:path w="2592069" h="1612900">
                  <a:moveTo>
                    <a:pt x="1277806" y="88900"/>
                  </a:moveTo>
                  <a:lnTo>
                    <a:pt x="1239725" y="88900"/>
                  </a:lnTo>
                  <a:lnTo>
                    <a:pt x="1239725" y="76200"/>
                  </a:lnTo>
                  <a:lnTo>
                    <a:pt x="1277806" y="76200"/>
                  </a:lnTo>
                  <a:lnTo>
                    <a:pt x="1277806" y="88900"/>
                  </a:lnTo>
                  <a:close/>
                </a:path>
                <a:path w="2592069" h="1612900">
                  <a:moveTo>
                    <a:pt x="1577410" y="520700"/>
                  </a:moveTo>
                  <a:lnTo>
                    <a:pt x="1306668" y="520700"/>
                  </a:lnTo>
                  <a:lnTo>
                    <a:pt x="1335213" y="508000"/>
                  </a:lnTo>
                  <a:lnTo>
                    <a:pt x="1372073" y="508000"/>
                  </a:lnTo>
                  <a:lnTo>
                    <a:pt x="1418462" y="495300"/>
                  </a:lnTo>
                  <a:lnTo>
                    <a:pt x="1472206" y="495300"/>
                  </a:lnTo>
                  <a:lnTo>
                    <a:pt x="1531129" y="482600"/>
                  </a:lnTo>
                  <a:lnTo>
                    <a:pt x="1655807" y="457200"/>
                  </a:lnTo>
                  <a:lnTo>
                    <a:pt x="1717211" y="457200"/>
                  </a:lnTo>
                  <a:lnTo>
                    <a:pt x="1775090" y="444500"/>
                  </a:lnTo>
                  <a:lnTo>
                    <a:pt x="1827270" y="431800"/>
                  </a:lnTo>
                  <a:lnTo>
                    <a:pt x="1871573" y="419100"/>
                  </a:lnTo>
                  <a:lnTo>
                    <a:pt x="1905824" y="406400"/>
                  </a:lnTo>
                  <a:lnTo>
                    <a:pt x="1927848" y="406400"/>
                  </a:lnTo>
                  <a:lnTo>
                    <a:pt x="1918096" y="381000"/>
                  </a:lnTo>
                  <a:lnTo>
                    <a:pt x="1900596" y="355600"/>
                  </a:lnTo>
                  <a:lnTo>
                    <a:pt x="1880134" y="317500"/>
                  </a:lnTo>
                  <a:lnTo>
                    <a:pt x="1844030" y="254000"/>
                  </a:lnTo>
                  <a:lnTo>
                    <a:pt x="1830111" y="241300"/>
                  </a:lnTo>
                  <a:lnTo>
                    <a:pt x="1819815" y="215900"/>
                  </a:lnTo>
                  <a:lnTo>
                    <a:pt x="1813224" y="203200"/>
                  </a:lnTo>
                  <a:lnTo>
                    <a:pt x="1788980" y="203200"/>
                  </a:lnTo>
                  <a:lnTo>
                    <a:pt x="1750652" y="190500"/>
                  </a:lnTo>
                  <a:lnTo>
                    <a:pt x="1654807" y="190500"/>
                  </a:lnTo>
                  <a:lnTo>
                    <a:pt x="1587017" y="177800"/>
                  </a:lnTo>
                  <a:lnTo>
                    <a:pt x="1464413" y="177800"/>
                  </a:lnTo>
                  <a:lnTo>
                    <a:pt x="1410917" y="165100"/>
                  </a:lnTo>
                  <a:lnTo>
                    <a:pt x="1363502" y="165100"/>
                  </a:lnTo>
                  <a:lnTo>
                    <a:pt x="1322826" y="152400"/>
                  </a:lnTo>
                  <a:lnTo>
                    <a:pt x="1289548" y="139700"/>
                  </a:lnTo>
                  <a:lnTo>
                    <a:pt x="1264326" y="127000"/>
                  </a:lnTo>
                  <a:lnTo>
                    <a:pt x="1247817" y="114300"/>
                  </a:lnTo>
                  <a:lnTo>
                    <a:pt x="1244263" y="101600"/>
                  </a:lnTo>
                  <a:lnTo>
                    <a:pt x="1241736" y="101600"/>
                  </a:lnTo>
                  <a:lnTo>
                    <a:pt x="1240226" y="88900"/>
                  </a:lnTo>
                  <a:lnTo>
                    <a:pt x="1279044" y="88900"/>
                  </a:lnTo>
                  <a:lnTo>
                    <a:pt x="1297923" y="101600"/>
                  </a:lnTo>
                  <a:lnTo>
                    <a:pt x="1331453" y="114300"/>
                  </a:lnTo>
                  <a:lnTo>
                    <a:pt x="1376353" y="127000"/>
                  </a:lnTo>
                  <a:lnTo>
                    <a:pt x="1429344" y="127000"/>
                  </a:lnTo>
                  <a:lnTo>
                    <a:pt x="1487146" y="139700"/>
                  </a:lnTo>
                  <a:lnTo>
                    <a:pt x="1546479" y="139700"/>
                  </a:lnTo>
                  <a:lnTo>
                    <a:pt x="1604062" y="152400"/>
                  </a:lnTo>
                  <a:lnTo>
                    <a:pt x="1753943" y="152400"/>
                  </a:lnTo>
                  <a:lnTo>
                    <a:pt x="1811249" y="165100"/>
                  </a:lnTo>
                  <a:lnTo>
                    <a:pt x="1839173" y="177800"/>
                  </a:lnTo>
                  <a:lnTo>
                    <a:pt x="1848354" y="190500"/>
                  </a:lnTo>
                  <a:lnTo>
                    <a:pt x="1853670" y="203200"/>
                  </a:lnTo>
                  <a:lnTo>
                    <a:pt x="1864967" y="215900"/>
                  </a:lnTo>
                  <a:lnTo>
                    <a:pt x="1879333" y="241300"/>
                  </a:lnTo>
                  <a:lnTo>
                    <a:pt x="1893861" y="266700"/>
                  </a:lnTo>
                  <a:lnTo>
                    <a:pt x="1925688" y="317500"/>
                  </a:lnTo>
                  <a:lnTo>
                    <a:pt x="1948554" y="355600"/>
                  </a:lnTo>
                  <a:lnTo>
                    <a:pt x="1962353" y="393700"/>
                  </a:lnTo>
                  <a:lnTo>
                    <a:pt x="1966976" y="406400"/>
                  </a:lnTo>
                  <a:lnTo>
                    <a:pt x="1966976" y="419100"/>
                  </a:lnTo>
                  <a:lnTo>
                    <a:pt x="1963930" y="431800"/>
                  </a:lnTo>
                  <a:lnTo>
                    <a:pt x="1957932" y="431800"/>
                  </a:lnTo>
                  <a:lnTo>
                    <a:pt x="1943083" y="444500"/>
                  </a:lnTo>
                  <a:lnTo>
                    <a:pt x="1914234" y="444500"/>
                  </a:lnTo>
                  <a:lnTo>
                    <a:pt x="1873712" y="457200"/>
                  </a:lnTo>
                  <a:lnTo>
                    <a:pt x="1823843" y="469900"/>
                  </a:lnTo>
                  <a:lnTo>
                    <a:pt x="1766952" y="482600"/>
                  </a:lnTo>
                  <a:lnTo>
                    <a:pt x="1577410" y="520700"/>
                  </a:lnTo>
                  <a:close/>
                </a:path>
                <a:path w="2592069" h="1612900">
                  <a:moveTo>
                    <a:pt x="205693" y="215900"/>
                  </a:moveTo>
                  <a:lnTo>
                    <a:pt x="81000" y="215900"/>
                  </a:lnTo>
                  <a:lnTo>
                    <a:pt x="104627" y="203200"/>
                  </a:lnTo>
                  <a:lnTo>
                    <a:pt x="150049" y="203200"/>
                  </a:lnTo>
                  <a:lnTo>
                    <a:pt x="205693" y="215900"/>
                  </a:lnTo>
                  <a:close/>
                </a:path>
                <a:path w="2592069" h="1612900">
                  <a:moveTo>
                    <a:pt x="77399" y="254000"/>
                  </a:moveTo>
                  <a:lnTo>
                    <a:pt x="21039" y="254000"/>
                  </a:lnTo>
                  <a:lnTo>
                    <a:pt x="23419" y="241300"/>
                  </a:lnTo>
                  <a:lnTo>
                    <a:pt x="36496" y="228600"/>
                  </a:lnTo>
                  <a:lnTo>
                    <a:pt x="56990" y="215900"/>
                  </a:lnTo>
                  <a:lnTo>
                    <a:pt x="266830" y="215900"/>
                  </a:lnTo>
                  <a:lnTo>
                    <a:pt x="328733" y="228600"/>
                  </a:lnTo>
                  <a:lnTo>
                    <a:pt x="386673" y="241300"/>
                  </a:lnTo>
                  <a:lnTo>
                    <a:pt x="118653" y="241300"/>
                  </a:lnTo>
                  <a:lnTo>
                    <a:pt x="77399" y="254000"/>
                  </a:lnTo>
                  <a:close/>
                </a:path>
                <a:path w="2592069" h="1612900">
                  <a:moveTo>
                    <a:pt x="730867" y="749300"/>
                  </a:moveTo>
                  <a:lnTo>
                    <a:pt x="676048" y="749300"/>
                  </a:lnTo>
                  <a:lnTo>
                    <a:pt x="667597" y="736600"/>
                  </a:lnTo>
                  <a:lnTo>
                    <a:pt x="655760" y="723900"/>
                  </a:lnTo>
                  <a:lnTo>
                    <a:pt x="639141" y="685800"/>
                  </a:lnTo>
                  <a:lnTo>
                    <a:pt x="616345" y="647700"/>
                  </a:lnTo>
                  <a:lnTo>
                    <a:pt x="585979" y="584200"/>
                  </a:lnTo>
                  <a:lnTo>
                    <a:pt x="546648" y="495300"/>
                  </a:lnTo>
                  <a:lnTo>
                    <a:pt x="496956" y="381000"/>
                  </a:lnTo>
                  <a:lnTo>
                    <a:pt x="472382" y="330200"/>
                  </a:lnTo>
                  <a:lnTo>
                    <a:pt x="463232" y="317500"/>
                  </a:lnTo>
                  <a:lnTo>
                    <a:pt x="457161" y="304800"/>
                  </a:lnTo>
                  <a:lnTo>
                    <a:pt x="435463" y="292100"/>
                  </a:lnTo>
                  <a:lnTo>
                    <a:pt x="397261" y="279400"/>
                  </a:lnTo>
                  <a:lnTo>
                    <a:pt x="347127" y="266700"/>
                  </a:lnTo>
                  <a:lnTo>
                    <a:pt x="289629" y="266700"/>
                  </a:lnTo>
                  <a:lnTo>
                    <a:pt x="229338" y="254000"/>
                  </a:lnTo>
                  <a:lnTo>
                    <a:pt x="170822" y="254000"/>
                  </a:lnTo>
                  <a:lnTo>
                    <a:pt x="118653" y="241300"/>
                  </a:lnTo>
                  <a:lnTo>
                    <a:pt x="386673" y="241300"/>
                  </a:lnTo>
                  <a:lnTo>
                    <a:pt x="435922" y="254000"/>
                  </a:lnTo>
                  <a:lnTo>
                    <a:pt x="471752" y="266700"/>
                  </a:lnTo>
                  <a:lnTo>
                    <a:pt x="489435" y="279400"/>
                  </a:lnTo>
                  <a:lnTo>
                    <a:pt x="494103" y="292100"/>
                  </a:lnTo>
                  <a:lnTo>
                    <a:pt x="502430" y="304800"/>
                  </a:lnTo>
                  <a:lnTo>
                    <a:pt x="514899" y="330200"/>
                  </a:lnTo>
                  <a:lnTo>
                    <a:pt x="531990" y="368300"/>
                  </a:lnTo>
                  <a:lnTo>
                    <a:pt x="550449" y="406400"/>
                  </a:lnTo>
                  <a:lnTo>
                    <a:pt x="572503" y="457200"/>
                  </a:lnTo>
                  <a:lnTo>
                    <a:pt x="596689" y="508000"/>
                  </a:lnTo>
                  <a:lnTo>
                    <a:pt x="621540" y="558800"/>
                  </a:lnTo>
                  <a:lnTo>
                    <a:pt x="645593" y="609600"/>
                  </a:lnTo>
                  <a:lnTo>
                    <a:pt x="667382" y="660400"/>
                  </a:lnTo>
                  <a:lnTo>
                    <a:pt x="685442" y="698500"/>
                  </a:lnTo>
                  <a:lnTo>
                    <a:pt x="698309" y="711200"/>
                  </a:lnTo>
                  <a:lnTo>
                    <a:pt x="830902" y="711200"/>
                  </a:lnTo>
                  <a:lnTo>
                    <a:pt x="770973" y="736600"/>
                  </a:lnTo>
                  <a:lnTo>
                    <a:pt x="730867" y="749300"/>
                  </a:lnTo>
                  <a:close/>
                </a:path>
                <a:path w="2592069" h="1612900">
                  <a:moveTo>
                    <a:pt x="661461" y="1003300"/>
                  </a:moveTo>
                  <a:lnTo>
                    <a:pt x="537258" y="1003300"/>
                  </a:lnTo>
                  <a:lnTo>
                    <a:pt x="520614" y="977900"/>
                  </a:lnTo>
                  <a:lnTo>
                    <a:pt x="494512" y="927100"/>
                  </a:lnTo>
                  <a:lnTo>
                    <a:pt x="455955" y="850900"/>
                  </a:lnTo>
                  <a:lnTo>
                    <a:pt x="401944" y="736600"/>
                  </a:lnTo>
                  <a:lnTo>
                    <a:pt x="371143" y="673100"/>
                  </a:lnTo>
                  <a:lnTo>
                    <a:pt x="342104" y="609600"/>
                  </a:lnTo>
                  <a:lnTo>
                    <a:pt x="316190" y="558800"/>
                  </a:lnTo>
                  <a:lnTo>
                    <a:pt x="294767" y="508000"/>
                  </a:lnTo>
                  <a:lnTo>
                    <a:pt x="279199" y="469900"/>
                  </a:lnTo>
                  <a:lnTo>
                    <a:pt x="237149" y="431800"/>
                  </a:lnTo>
                  <a:lnTo>
                    <a:pt x="209641" y="419100"/>
                  </a:lnTo>
                  <a:lnTo>
                    <a:pt x="181741" y="393700"/>
                  </a:lnTo>
                  <a:lnTo>
                    <a:pt x="134403" y="368300"/>
                  </a:lnTo>
                  <a:lnTo>
                    <a:pt x="90497" y="342900"/>
                  </a:lnTo>
                  <a:lnTo>
                    <a:pt x="54095" y="317500"/>
                  </a:lnTo>
                  <a:lnTo>
                    <a:pt x="20087" y="266700"/>
                  </a:lnTo>
                  <a:lnTo>
                    <a:pt x="20087" y="254000"/>
                  </a:lnTo>
                  <a:lnTo>
                    <a:pt x="59215" y="254000"/>
                  </a:lnTo>
                  <a:lnTo>
                    <a:pt x="58835" y="266700"/>
                  </a:lnTo>
                  <a:lnTo>
                    <a:pt x="58644" y="266700"/>
                  </a:lnTo>
                  <a:lnTo>
                    <a:pt x="74785" y="292100"/>
                  </a:lnTo>
                  <a:lnTo>
                    <a:pt x="113516" y="317500"/>
                  </a:lnTo>
                  <a:lnTo>
                    <a:pt x="160298" y="342900"/>
                  </a:lnTo>
                  <a:lnTo>
                    <a:pt x="200591" y="368300"/>
                  </a:lnTo>
                  <a:lnTo>
                    <a:pt x="242685" y="393700"/>
                  </a:lnTo>
                  <a:lnTo>
                    <a:pt x="274016" y="406400"/>
                  </a:lnTo>
                  <a:lnTo>
                    <a:pt x="295029" y="431800"/>
                  </a:lnTo>
                  <a:lnTo>
                    <a:pt x="306170" y="444500"/>
                  </a:lnTo>
                  <a:lnTo>
                    <a:pt x="314972" y="457200"/>
                  </a:lnTo>
                  <a:lnTo>
                    <a:pt x="330109" y="495300"/>
                  </a:lnTo>
                  <a:lnTo>
                    <a:pt x="350387" y="546100"/>
                  </a:lnTo>
                  <a:lnTo>
                    <a:pt x="374614" y="596900"/>
                  </a:lnTo>
                  <a:lnTo>
                    <a:pt x="401595" y="647700"/>
                  </a:lnTo>
                  <a:lnTo>
                    <a:pt x="430136" y="711200"/>
                  </a:lnTo>
                  <a:lnTo>
                    <a:pt x="459044" y="774700"/>
                  </a:lnTo>
                  <a:lnTo>
                    <a:pt x="487125" y="825500"/>
                  </a:lnTo>
                  <a:lnTo>
                    <a:pt x="513186" y="876300"/>
                  </a:lnTo>
                  <a:lnTo>
                    <a:pt x="536033" y="927100"/>
                  </a:lnTo>
                  <a:lnTo>
                    <a:pt x="554473" y="952500"/>
                  </a:lnTo>
                  <a:lnTo>
                    <a:pt x="567311" y="977900"/>
                  </a:lnTo>
                  <a:lnTo>
                    <a:pt x="851316" y="977900"/>
                  </a:lnTo>
                  <a:lnTo>
                    <a:pt x="785407" y="990600"/>
                  </a:lnTo>
                  <a:lnTo>
                    <a:pt x="720812" y="990600"/>
                  </a:lnTo>
                  <a:lnTo>
                    <a:pt x="661461" y="1003300"/>
                  </a:lnTo>
                  <a:close/>
                </a:path>
                <a:path w="2592069" h="1612900">
                  <a:moveTo>
                    <a:pt x="830902" y="711200"/>
                  </a:moveTo>
                  <a:lnTo>
                    <a:pt x="730224" y="711200"/>
                  </a:lnTo>
                  <a:lnTo>
                    <a:pt x="779552" y="685800"/>
                  </a:lnTo>
                  <a:lnTo>
                    <a:pt x="839216" y="673100"/>
                  </a:lnTo>
                  <a:lnTo>
                    <a:pt x="902137" y="647700"/>
                  </a:lnTo>
                  <a:lnTo>
                    <a:pt x="956916" y="622300"/>
                  </a:lnTo>
                  <a:lnTo>
                    <a:pt x="1013259" y="609600"/>
                  </a:lnTo>
                  <a:lnTo>
                    <a:pt x="1069782" y="584200"/>
                  </a:lnTo>
                  <a:lnTo>
                    <a:pt x="1125101" y="571500"/>
                  </a:lnTo>
                  <a:lnTo>
                    <a:pt x="1177833" y="546100"/>
                  </a:lnTo>
                  <a:lnTo>
                    <a:pt x="1226594" y="533400"/>
                  </a:lnTo>
                  <a:lnTo>
                    <a:pt x="1270000" y="520700"/>
                  </a:lnTo>
                  <a:lnTo>
                    <a:pt x="1515693" y="520700"/>
                  </a:lnTo>
                  <a:lnTo>
                    <a:pt x="1458583" y="533400"/>
                  </a:lnTo>
                  <a:lnTo>
                    <a:pt x="1408408" y="546100"/>
                  </a:lnTo>
                  <a:lnTo>
                    <a:pt x="1338164" y="546100"/>
                  </a:lnTo>
                  <a:lnTo>
                    <a:pt x="1310943" y="558800"/>
                  </a:lnTo>
                  <a:lnTo>
                    <a:pt x="1275032" y="558800"/>
                  </a:lnTo>
                  <a:lnTo>
                    <a:pt x="1232038" y="571500"/>
                  </a:lnTo>
                  <a:lnTo>
                    <a:pt x="1183567" y="584200"/>
                  </a:lnTo>
                  <a:lnTo>
                    <a:pt x="1131225" y="609600"/>
                  </a:lnTo>
                  <a:lnTo>
                    <a:pt x="1076619" y="622300"/>
                  </a:lnTo>
                  <a:lnTo>
                    <a:pt x="1021354" y="647700"/>
                  </a:lnTo>
                  <a:lnTo>
                    <a:pt x="967037" y="660400"/>
                  </a:lnTo>
                  <a:lnTo>
                    <a:pt x="915275" y="685800"/>
                  </a:lnTo>
                  <a:lnTo>
                    <a:pt x="830902" y="711200"/>
                  </a:lnTo>
                  <a:close/>
                </a:path>
                <a:path w="2592069" h="1612900">
                  <a:moveTo>
                    <a:pt x="2547003" y="850900"/>
                  </a:moveTo>
                  <a:lnTo>
                    <a:pt x="2444554" y="850900"/>
                  </a:lnTo>
                  <a:lnTo>
                    <a:pt x="2496111" y="838200"/>
                  </a:lnTo>
                  <a:lnTo>
                    <a:pt x="2519210" y="825500"/>
                  </a:lnTo>
                  <a:lnTo>
                    <a:pt x="2536453" y="800100"/>
                  </a:lnTo>
                  <a:lnTo>
                    <a:pt x="2547735" y="774700"/>
                  </a:lnTo>
                  <a:lnTo>
                    <a:pt x="2552947" y="736600"/>
                  </a:lnTo>
                  <a:lnTo>
                    <a:pt x="2553232" y="723900"/>
                  </a:lnTo>
                  <a:lnTo>
                    <a:pt x="2591694" y="723900"/>
                  </a:lnTo>
                  <a:lnTo>
                    <a:pt x="2591313" y="736600"/>
                  </a:lnTo>
                  <a:lnTo>
                    <a:pt x="2580865" y="800100"/>
                  </a:lnTo>
                  <a:lnTo>
                    <a:pt x="2560206" y="838200"/>
                  </a:lnTo>
                  <a:lnTo>
                    <a:pt x="2547003" y="850900"/>
                  </a:lnTo>
                  <a:close/>
                </a:path>
                <a:path w="2592069" h="1612900">
                  <a:moveTo>
                    <a:pt x="691645" y="762000"/>
                  </a:moveTo>
                  <a:lnTo>
                    <a:pt x="687646" y="762000"/>
                  </a:lnTo>
                  <a:lnTo>
                    <a:pt x="684790" y="749300"/>
                  </a:lnTo>
                  <a:lnTo>
                    <a:pt x="705964" y="749300"/>
                  </a:lnTo>
                  <a:lnTo>
                    <a:pt x="691645" y="762000"/>
                  </a:lnTo>
                  <a:close/>
                </a:path>
                <a:path w="2592069" h="1612900">
                  <a:moveTo>
                    <a:pt x="2183512" y="1574800"/>
                  </a:moveTo>
                  <a:lnTo>
                    <a:pt x="2130558" y="1574800"/>
                  </a:lnTo>
                  <a:lnTo>
                    <a:pt x="2147245" y="1562100"/>
                  </a:lnTo>
                  <a:lnTo>
                    <a:pt x="2159951" y="1549400"/>
                  </a:lnTo>
                  <a:lnTo>
                    <a:pt x="2163975" y="1536700"/>
                  </a:lnTo>
                  <a:lnTo>
                    <a:pt x="2166794" y="1536700"/>
                  </a:lnTo>
                  <a:lnTo>
                    <a:pt x="2168453" y="1524000"/>
                  </a:lnTo>
                  <a:lnTo>
                    <a:pt x="2163890" y="1485900"/>
                  </a:lnTo>
                  <a:lnTo>
                    <a:pt x="2148718" y="1460500"/>
                  </a:lnTo>
                  <a:lnTo>
                    <a:pt x="2132463" y="1435100"/>
                  </a:lnTo>
                  <a:lnTo>
                    <a:pt x="2114147" y="1409700"/>
                  </a:lnTo>
                  <a:lnTo>
                    <a:pt x="2094671" y="1384300"/>
                  </a:lnTo>
                  <a:lnTo>
                    <a:pt x="2027531" y="1295400"/>
                  </a:lnTo>
                  <a:lnTo>
                    <a:pt x="1994156" y="1257300"/>
                  </a:lnTo>
                  <a:lnTo>
                    <a:pt x="1974420" y="1219200"/>
                  </a:lnTo>
                  <a:lnTo>
                    <a:pt x="1967928" y="1193800"/>
                  </a:lnTo>
                  <a:lnTo>
                    <a:pt x="1968595" y="1181100"/>
                  </a:lnTo>
                  <a:lnTo>
                    <a:pt x="1969927" y="1181100"/>
                  </a:lnTo>
                  <a:lnTo>
                    <a:pt x="1980604" y="1155700"/>
                  </a:lnTo>
                  <a:lnTo>
                    <a:pt x="2002397" y="1130300"/>
                  </a:lnTo>
                  <a:lnTo>
                    <a:pt x="2032426" y="1079500"/>
                  </a:lnTo>
                  <a:lnTo>
                    <a:pt x="2067810" y="1028700"/>
                  </a:lnTo>
                  <a:lnTo>
                    <a:pt x="2105668" y="977900"/>
                  </a:lnTo>
                  <a:lnTo>
                    <a:pt x="2143118" y="927100"/>
                  </a:lnTo>
                  <a:lnTo>
                    <a:pt x="2177280" y="876300"/>
                  </a:lnTo>
                  <a:lnTo>
                    <a:pt x="2205272" y="838200"/>
                  </a:lnTo>
                  <a:lnTo>
                    <a:pt x="2224213" y="800100"/>
                  </a:lnTo>
                  <a:lnTo>
                    <a:pt x="2249226" y="800100"/>
                  </a:lnTo>
                  <a:lnTo>
                    <a:pt x="2273611" y="787400"/>
                  </a:lnTo>
                  <a:lnTo>
                    <a:pt x="2300549" y="787400"/>
                  </a:lnTo>
                  <a:lnTo>
                    <a:pt x="2323033" y="812800"/>
                  </a:lnTo>
                  <a:lnTo>
                    <a:pt x="2346797" y="825500"/>
                  </a:lnTo>
                  <a:lnTo>
                    <a:pt x="2265932" y="825500"/>
                  </a:lnTo>
                  <a:lnTo>
                    <a:pt x="2251822" y="838200"/>
                  </a:lnTo>
                  <a:lnTo>
                    <a:pt x="2219930" y="876300"/>
                  </a:lnTo>
                  <a:lnTo>
                    <a:pt x="2185731" y="927100"/>
                  </a:lnTo>
                  <a:lnTo>
                    <a:pt x="2150713" y="977900"/>
                  </a:lnTo>
                  <a:lnTo>
                    <a:pt x="2116363" y="1028700"/>
                  </a:lnTo>
                  <a:lnTo>
                    <a:pt x="2084167" y="1079500"/>
                  </a:lnTo>
                  <a:lnTo>
                    <a:pt x="2055613" y="1117600"/>
                  </a:lnTo>
                  <a:lnTo>
                    <a:pt x="2032188" y="1155700"/>
                  </a:lnTo>
                  <a:lnTo>
                    <a:pt x="2015380" y="1181100"/>
                  </a:lnTo>
                  <a:lnTo>
                    <a:pt x="2006675" y="1193800"/>
                  </a:lnTo>
                  <a:lnTo>
                    <a:pt x="2017073" y="1219200"/>
                  </a:lnTo>
                  <a:lnTo>
                    <a:pt x="2041734" y="1257300"/>
                  </a:lnTo>
                  <a:lnTo>
                    <a:pt x="2104924" y="1333500"/>
                  </a:lnTo>
                  <a:lnTo>
                    <a:pt x="2125329" y="1358900"/>
                  </a:lnTo>
                  <a:lnTo>
                    <a:pt x="2145207" y="1384300"/>
                  </a:lnTo>
                  <a:lnTo>
                    <a:pt x="2163817" y="1409700"/>
                  </a:lnTo>
                  <a:lnTo>
                    <a:pt x="2180420" y="1435100"/>
                  </a:lnTo>
                  <a:lnTo>
                    <a:pt x="2192345" y="1460500"/>
                  </a:lnTo>
                  <a:lnTo>
                    <a:pt x="2200852" y="1473200"/>
                  </a:lnTo>
                  <a:lnTo>
                    <a:pt x="2205950" y="1498600"/>
                  </a:lnTo>
                  <a:lnTo>
                    <a:pt x="2207648" y="1511300"/>
                  </a:lnTo>
                  <a:lnTo>
                    <a:pt x="2206770" y="1524000"/>
                  </a:lnTo>
                  <a:lnTo>
                    <a:pt x="2204125" y="1536700"/>
                  </a:lnTo>
                  <a:lnTo>
                    <a:pt x="2199695" y="1549400"/>
                  </a:lnTo>
                  <a:lnTo>
                    <a:pt x="2193463" y="1562100"/>
                  </a:lnTo>
                  <a:lnTo>
                    <a:pt x="2183512" y="1574800"/>
                  </a:lnTo>
                  <a:close/>
                </a:path>
                <a:path w="2592069" h="1612900">
                  <a:moveTo>
                    <a:pt x="2454530" y="889000"/>
                  </a:moveTo>
                  <a:lnTo>
                    <a:pt x="2401765" y="876300"/>
                  </a:lnTo>
                  <a:lnTo>
                    <a:pt x="2353730" y="863600"/>
                  </a:lnTo>
                  <a:lnTo>
                    <a:pt x="2316342" y="850900"/>
                  </a:lnTo>
                  <a:lnTo>
                    <a:pt x="2289441" y="825500"/>
                  </a:lnTo>
                  <a:lnTo>
                    <a:pt x="2346797" y="825500"/>
                  </a:lnTo>
                  <a:lnTo>
                    <a:pt x="2391043" y="838200"/>
                  </a:lnTo>
                  <a:lnTo>
                    <a:pt x="2444554" y="850900"/>
                  </a:lnTo>
                  <a:lnTo>
                    <a:pt x="2547003" y="850900"/>
                  </a:lnTo>
                  <a:lnTo>
                    <a:pt x="2533799" y="863600"/>
                  </a:lnTo>
                  <a:lnTo>
                    <a:pt x="2506107" y="876300"/>
                  </a:lnTo>
                  <a:lnTo>
                    <a:pt x="2454530" y="889000"/>
                  </a:lnTo>
                  <a:close/>
                </a:path>
                <a:path w="2592069" h="1612900">
                  <a:moveTo>
                    <a:pt x="1023616" y="939800"/>
                  </a:moveTo>
                  <a:lnTo>
                    <a:pt x="875092" y="939800"/>
                  </a:lnTo>
                  <a:lnTo>
                    <a:pt x="1000957" y="914400"/>
                  </a:lnTo>
                  <a:lnTo>
                    <a:pt x="1015238" y="914400"/>
                  </a:lnTo>
                  <a:lnTo>
                    <a:pt x="1019712" y="927100"/>
                  </a:lnTo>
                  <a:lnTo>
                    <a:pt x="1023616" y="927100"/>
                  </a:lnTo>
                  <a:lnTo>
                    <a:pt x="1023616" y="939800"/>
                  </a:lnTo>
                  <a:close/>
                </a:path>
                <a:path w="2592069" h="1612900">
                  <a:moveTo>
                    <a:pt x="1883146" y="939800"/>
                  </a:moveTo>
                  <a:lnTo>
                    <a:pt x="1791210" y="939800"/>
                  </a:lnTo>
                  <a:lnTo>
                    <a:pt x="1834407" y="927100"/>
                  </a:lnTo>
                  <a:lnTo>
                    <a:pt x="1864146" y="927100"/>
                  </a:lnTo>
                  <a:lnTo>
                    <a:pt x="1883146" y="939800"/>
                  </a:lnTo>
                  <a:close/>
                </a:path>
                <a:path w="2592069" h="1612900">
                  <a:moveTo>
                    <a:pt x="851316" y="977900"/>
                  </a:moveTo>
                  <a:lnTo>
                    <a:pt x="585611" y="977900"/>
                  </a:lnTo>
                  <a:lnTo>
                    <a:pt x="615181" y="965200"/>
                  </a:lnTo>
                  <a:lnTo>
                    <a:pt x="701618" y="965200"/>
                  </a:lnTo>
                  <a:lnTo>
                    <a:pt x="755228" y="952500"/>
                  </a:lnTo>
                  <a:lnTo>
                    <a:pt x="813596" y="939800"/>
                  </a:lnTo>
                  <a:lnTo>
                    <a:pt x="1022092" y="939800"/>
                  </a:lnTo>
                  <a:lnTo>
                    <a:pt x="1016386" y="952500"/>
                  </a:lnTo>
                  <a:lnTo>
                    <a:pt x="971349" y="952500"/>
                  </a:lnTo>
                  <a:lnTo>
                    <a:pt x="914606" y="965200"/>
                  </a:lnTo>
                  <a:lnTo>
                    <a:pt x="851316" y="977900"/>
                  </a:lnTo>
                  <a:close/>
                </a:path>
                <a:path w="2592069" h="1612900">
                  <a:moveTo>
                    <a:pt x="1906808" y="965200"/>
                  </a:moveTo>
                  <a:lnTo>
                    <a:pt x="1429463" y="965200"/>
                  </a:lnTo>
                  <a:lnTo>
                    <a:pt x="1553682" y="952500"/>
                  </a:lnTo>
                  <a:lnTo>
                    <a:pt x="1653566" y="939800"/>
                  </a:lnTo>
                  <a:lnTo>
                    <a:pt x="1902905" y="939800"/>
                  </a:lnTo>
                  <a:lnTo>
                    <a:pt x="1905380" y="952500"/>
                  </a:lnTo>
                  <a:lnTo>
                    <a:pt x="1906808" y="952500"/>
                  </a:lnTo>
                  <a:lnTo>
                    <a:pt x="1906808" y="965200"/>
                  </a:lnTo>
                  <a:close/>
                </a:path>
                <a:path w="2592069" h="1612900">
                  <a:moveTo>
                    <a:pt x="885974" y="1193800"/>
                  </a:moveTo>
                  <a:lnTo>
                    <a:pt x="813861" y="1193800"/>
                  </a:lnTo>
                  <a:lnTo>
                    <a:pt x="763619" y="1181100"/>
                  </a:lnTo>
                  <a:lnTo>
                    <a:pt x="695298" y="1181100"/>
                  </a:lnTo>
                  <a:lnTo>
                    <a:pt x="605914" y="1168400"/>
                  </a:lnTo>
                  <a:lnTo>
                    <a:pt x="492481" y="1155700"/>
                  </a:lnTo>
                  <a:lnTo>
                    <a:pt x="871482" y="1155700"/>
                  </a:lnTo>
                  <a:lnTo>
                    <a:pt x="887515" y="1130300"/>
                  </a:lnTo>
                  <a:lnTo>
                    <a:pt x="911562" y="1079500"/>
                  </a:lnTo>
                  <a:lnTo>
                    <a:pt x="940537" y="1028700"/>
                  </a:lnTo>
                  <a:lnTo>
                    <a:pt x="971349" y="952500"/>
                  </a:lnTo>
                  <a:lnTo>
                    <a:pt x="1016386" y="952500"/>
                  </a:lnTo>
                  <a:lnTo>
                    <a:pt x="999268" y="990600"/>
                  </a:lnTo>
                  <a:lnTo>
                    <a:pt x="970558" y="1054100"/>
                  </a:lnTo>
                  <a:lnTo>
                    <a:pt x="940427" y="1104900"/>
                  </a:lnTo>
                  <a:lnTo>
                    <a:pt x="913339" y="1155700"/>
                  </a:lnTo>
                  <a:lnTo>
                    <a:pt x="893760" y="1181100"/>
                  </a:lnTo>
                  <a:lnTo>
                    <a:pt x="885974" y="1193800"/>
                  </a:lnTo>
                  <a:close/>
                </a:path>
                <a:path w="2592069" h="1612900">
                  <a:moveTo>
                    <a:pt x="1014765" y="1435100"/>
                  </a:moveTo>
                  <a:lnTo>
                    <a:pt x="964114" y="1435100"/>
                  </a:lnTo>
                  <a:lnTo>
                    <a:pt x="982923" y="1422400"/>
                  </a:lnTo>
                  <a:lnTo>
                    <a:pt x="1014783" y="1384300"/>
                  </a:lnTo>
                  <a:lnTo>
                    <a:pt x="1055403" y="1333500"/>
                  </a:lnTo>
                  <a:lnTo>
                    <a:pt x="1145760" y="1231900"/>
                  </a:lnTo>
                  <a:lnTo>
                    <a:pt x="1218153" y="1143000"/>
                  </a:lnTo>
                  <a:lnTo>
                    <a:pt x="1274820" y="1079500"/>
                  </a:lnTo>
                  <a:lnTo>
                    <a:pt x="1317964" y="1028700"/>
                  </a:lnTo>
                  <a:lnTo>
                    <a:pt x="1349789" y="1003300"/>
                  </a:lnTo>
                  <a:lnTo>
                    <a:pt x="1372497" y="977900"/>
                  </a:lnTo>
                  <a:lnTo>
                    <a:pt x="1388293" y="965200"/>
                  </a:lnTo>
                  <a:lnTo>
                    <a:pt x="1839816" y="965200"/>
                  </a:lnTo>
                  <a:lnTo>
                    <a:pt x="1813693" y="977900"/>
                  </a:lnTo>
                  <a:lnTo>
                    <a:pt x="1678434" y="977900"/>
                  </a:lnTo>
                  <a:lnTo>
                    <a:pt x="1610409" y="990600"/>
                  </a:lnTo>
                  <a:lnTo>
                    <a:pt x="1528927" y="990600"/>
                  </a:lnTo>
                  <a:lnTo>
                    <a:pt x="1432795" y="1003300"/>
                  </a:lnTo>
                  <a:lnTo>
                    <a:pt x="1404901" y="1003300"/>
                  </a:lnTo>
                  <a:lnTo>
                    <a:pt x="1388658" y="1016000"/>
                  </a:lnTo>
                  <a:lnTo>
                    <a:pt x="1363251" y="1041400"/>
                  </a:lnTo>
                  <a:lnTo>
                    <a:pt x="1330857" y="1079500"/>
                  </a:lnTo>
                  <a:lnTo>
                    <a:pt x="1293656" y="1117600"/>
                  </a:lnTo>
                  <a:lnTo>
                    <a:pt x="1253825" y="1168400"/>
                  </a:lnTo>
                  <a:lnTo>
                    <a:pt x="1213543" y="1206500"/>
                  </a:lnTo>
                  <a:lnTo>
                    <a:pt x="1174987" y="1257300"/>
                  </a:lnTo>
                  <a:lnTo>
                    <a:pt x="1120896" y="1320800"/>
                  </a:lnTo>
                  <a:lnTo>
                    <a:pt x="1076703" y="1371600"/>
                  </a:lnTo>
                  <a:lnTo>
                    <a:pt x="1041597" y="1409700"/>
                  </a:lnTo>
                  <a:lnTo>
                    <a:pt x="1014765" y="1435100"/>
                  </a:lnTo>
                  <a:close/>
                </a:path>
                <a:path w="2592069" h="1612900">
                  <a:moveTo>
                    <a:pt x="2147706" y="1612900"/>
                  </a:moveTo>
                  <a:lnTo>
                    <a:pt x="2060809" y="1612900"/>
                  </a:lnTo>
                  <a:lnTo>
                    <a:pt x="2028244" y="1587500"/>
                  </a:lnTo>
                  <a:lnTo>
                    <a:pt x="1990914" y="1549400"/>
                  </a:lnTo>
                  <a:lnTo>
                    <a:pt x="1950688" y="1511300"/>
                  </a:lnTo>
                  <a:lnTo>
                    <a:pt x="1909434" y="1460500"/>
                  </a:lnTo>
                  <a:lnTo>
                    <a:pt x="1869020" y="1409700"/>
                  </a:lnTo>
                  <a:lnTo>
                    <a:pt x="1831316" y="1371600"/>
                  </a:lnTo>
                  <a:lnTo>
                    <a:pt x="1798190" y="1320800"/>
                  </a:lnTo>
                  <a:lnTo>
                    <a:pt x="1771510" y="1282700"/>
                  </a:lnTo>
                  <a:lnTo>
                    <a:pt x="1753145" y="1257300"/>
                  </a:lnTo>
                  <a:lnTo>
                    <a:pt x="1744964" y="1244600"/>
                  </a:lnTo>
                  <a:lnTo>
                    <a:pt x="1744298" y="1244600"/>
                  </a:lnTo>
                  <a:lnTo>
                    <a:pt x="1743822" y="1231900"/>
                  </a:lnTo>
                  <a:lnTo>
                    <a:pt x="1746581" y="1206500"/>
                  </a:lnTo>
                  <a:lnTo>
                    <a:pt x="1755137" y="1181100"/>
                  </a:lnTo>
                  <a:lnTo>
                    <a:pt x="1769907" y="1143000"/>
                  </a:lnTo>
                  <a:lnTo>
                    <a:pt x="1791310" y="1104900"/>
                  </a:lnTo>
                  <a:lnTo>
                    <a:pt x="1819763" y="1041400"/>
                  </a:lnTo>
                  <a:lnTo>
                    <a:pt x="1855684" y="977900"/>
                  </a:lnTo>
                  <a:lnTo>
                    <a:pt x="1857303" y="977900"/>
                  </a:lnTo>
                  <a:lnTo>
                    <a:pt x="1858445" y="965200"/>
                  </a:lnTo>
                  <a:lnTo>
                    <a:pt x="1905285" y="965200"/>
                  </a:lnTo>
                  <a:lnTo>
                    <a:pt x="1900322" y="977900"/>
                  </a:lnTo>
                  <a:lnTo>
                    <a:pt x="1889862" y="990600"/>
                  </a:lnTo>
                  <a:lnTo>
                    <a:pt x="1844526" y="1079500"/>
                  </a:lnTo>
                  <a:lnTo>
                    <a:pt x="1813488" y="1143000"/>
                  </a:lnTo>
                  <a:lnTo>
                    <a:pt x="1794323" y="1193800"/>
                  </a:lnTo>
                  <a:lnTo>
                    <a:pt x="1784603" y="1219200"/>
                  </a:lnTo>
                  <a:lnTo>
                    <a:pt x="1781903" y="1231900"/>
                  </a:lnTo>
                  <a:lnTo>
                    <a:pt x="1794661" y="1257300"/>
                  </a:lnTo>
                  <a:lnTo>
                    <a:pt x="1820874" y="1295400"/>
                  </a:lnTo>
                  <a:lnTo>
                    <a:pt x="1857155" y="1346200"/>
                  </a:lnTo>
                  <a:lnTo>
                    <a:pt x="1900022" y="1397000"/>
                  </a:lnTo>
                  <a:lnTo>
                    <a:pt x="1991591" y="1498600"/>
                  </a:lnTo>
                  <a:lnTo>
                    <a:pt x="2033330" y="1536700"/>
                  </a:lnTo>
                  <a:lnTo>
                    <a:pt x="2067730" y="1562100"/>
                  </a:lnTo>
                  <a:lnTo>
                    <a:pt x="2091310" y="1574800"/>
                  </a:lnTo>
                  <a:lnTo>
                    <a:pt x="2183512" y="1574800"/>
                  </a:lnTo>
                  <a:lnTo>
                    <a:pt x="2173561" y="1587500"/>
                  </a:lnTo>
                  <a:lnTo>
                    <a:pt x="2147706" y="1612900"/>
                  </a:lnTo>
                  <a:close/>
                </a:path>
                <a:path w="2592069" h="1612900">
                  <a:moveTo>
                    <a:pt x="574211" y="1016000"/>
                  </a:moveTo>
                  <a:lnTo>
                    <a:pt x="554173" y="1016000"/>
                  </a:lnTo>
                  <a:lnTo>
                    <a:pt x="547445" y="1003300"/>
                  </a:lnTo>
                  <a:lnTo>
                    <a:pt x="611284" y="1003300"/>
                  </a:lnTo>
                  <a:lnTo>
                    <a:pt x="574211" y="1016000"/>
                  </a:lnTo>
                  <a:close/>
                </a:path>
                <a:path w="2592069" h="1612900">
                  <a:moveTo>
                    <a:pt x="39413" y="1498600"/>
                  </a:moveTo>
                  <a:lnTo>
                    <a:pt x="666" y="1498600"/>
                  </a:lnTo>
                  <a:lnTo>
                    <a:pt x="9851" y="1460500"/>
                  </a:lnTo>
                  <a:lnTo>
                    <a:pt x="28185" y="1409700"/>
                  </a:lnTo>
                  <a:lnTo>
                    <a:pt x="53256" y="1358900"/>
                  </a:lnTo>
                  <a:lnTo>
                    <a:pt x="82655" y="1308100"/>
                  </a:lnTo>
                  <a:lnTo>
                    <a:pt x="113972" y="1244600"/>
                  </a:lnTo>
                  <a:lnTo>
                    <a:pt x="144795" y="1193800"/>
                  </a:lnTo>
                  <a:lnTo>
                    <a:pt x="172716" y="1143000"/>
                  </a:lnTo>
                  <a:lnTo>
                    <a:pt x="195323" y="1117600"/>
                  </a:lnTo>
                  <a:lnTo>
                    <a:pt x="210206" y="1092200"/>
                  </a:lnTo>
                  <a:lnTo>
                    <a:pt x="270410" y="1092200"/>
                  </a:lnTo>
                  <a:lnTo>
                    <a:pt x="321156" y="1104900"/>
                  </a:lnTo>
                  <a:lnTo>
                    <a:pt x="394888" y="1104900"/>
                  </a:lnTo>
                  <a:lnTo>
                    <a:pt x="496194" y="1117600"/>
                  </a:lnTo>
                  <a:lnTo>
                    <a:pt x="560788" y="1130300"/>
                  </a:lnTo>
                  <a:lnTo>
                    <a:pt x="226772" y="1130300"/>
                  </a:lnTo>
                  <a:lnTo>
                    <a:pt x="209752" y="1155700"/>
                  </a:lnTo>
                  <a:lnTo>
                    <a:pt x="185274" y="1193800"/>
                  </a:lnTo>
                  <a:lnTo>
                    <a:pt x="156152" y="1244600"/>
                  </a:lnTo>
                  <a:lnTo>
                    <a:pt x="125202" y="1308100"/>
                  </a:lnTo>
                  <a:lnTo>
                    <a:pt x="95239" y="1358900"/>
                  </a:lnTo>
                  <a:lnTo>
                    <a:pt x="69076" y="1422400"/>
                  </a:lnTo>
                  <a:lnTo>
                    <a:pt x="49529" y="1460500"/>
                  </a:lnTo>
                  <a:lnTo>
                    <a:pt x="39413" y="1498600"/>
                  </a:lnTo>
                  <a:close/>
                </a:path>
                <a:path w="2592069" h="1612900">
                  <a:moveTo>
                    <a:pt x="693963" y="1143000"/>
                  </a:moveTo>
                  <a:lnTo>
                    <a:pt x="299724" y="1143000"/>
                  </a:lnTo>
                  <a:lnTo>
                    <a:pt x="254104" y="1130300"/>
                  </a:lnTo>
                  <a:lnTo>
                    <a:pt x="627958" y="1130300"/>
                  </a:lnTo>
                  <a:lnTo>
                    <a:pt x="693963" y="1143000"/>
                  </a:lnTo>
                  <a:close/>
                </a:path>
                <a:path w="2592069" h="1612900">
                  <a:moveTo>
                    <a:pt x="807506" y="1155700"/>
                  </a:moveTo>
                  <a:lnTo>
                    <a:pt x="424296" y="1155700"/>
                  </a:lnTo>
                  <a:lnTo>
                    <a:pt x="358249" y="1143000"/>
                  </a:lnTo>
                  <a:lnTo>
                    <a:pt x="755059" y="1143000"/>
                  </a:lnTo>
                  <a:lnTo>
                    <a:pt x="807506" y="1155700"/>
                  </a:lnTo>
                  <a:close/>
                </a:path>
                <a:path w="2592069" h="1612900">
                  <a:moveTo>
                    <a:pt x="54539" y="1536700"/>
                  </a:moveTo>
                  <a:lnTo>
                    <a:pt x="9139" y="1536700"/>
                  </a:lnTo>
                  <a:lnTo>
                    <a:pt x="4498" y="1524000"/>
                  </a:lnTo>
                  <a:lnTo>
                    <a:pt x="1713" y="1524000"/>
                  </a:lnTo>
                  <a:lnTo>
                    <a:pt x="357" y="1511300"/>
                  </a:lnTo>
                  <a:lnTo>
                    <a:pt x="0" y="1511300"/>
                  </a:lnTo>
                  <a:lnTo>
                    <a:pt x="0" y="1498600"/>
                  </a:lnTo>
                  <a:lnTo>
                    <a:pt x="39413" y="1498600"/>
                  </a:lnTo>
                  <a:lnTo>
                    <a:pt x="67309" y="1485900"/>
                  </a:lnTo>
                  <a:lnTo>
                    <a:pt x="103354" y="1460500"/>
                  </a:lnTo>
                  <a:lnTo>
                    <a:pt x="141201" y="1422400"/>
                  </a:lnTo>
                  <a:lnTo>
                    <a:pt x="174505" y="1397000"/>
                  </a:lnTo>
                  <a:lnTo>
                    <a:pt x="226771" y="1358900"/>
                  </a:lnTo>
                  <a:lnTo>
                    <a:pt x="260687" y="1333500"/>
                  </a:lnTo>
                  <a:lnTo>
                    <a:pt x="313980" y="1333500"/>
                  </a:lnTo>
                  <a:lnTo>
                    <a:pt x="347404" y="1346200"/>
                  </a:lnTo>
                  <a:lnTo>
                    <a:pt x="394374" y="1346200"/>
                  </a:lnTo>
                  <a:lnTo>
                    <a:pt x="451957" y="1358900"/>
                  </a:lnTo>
                  <a:lnTo>
                    <a:pt x="517222" y="1371600"/>
                  </a:lnTo>
                  <a:lnTo>
                    <a:pt x="274361" y="1371600"/>
                  </a:lnTo>
                  <a:lnTo>
                    <a:pt x="251143" y="1397000"/>
                  </a:lnTo>
                  <a:lnTo>
                    <a:pt x="224427" y="1409700"/>
                  </a:lnTo>
                  <a:lnTo>
                    <a:pt x="198211" y="1435100"/>
                  </a:lnTo>
                  <a:lnTo>
                    <a:pt x="137502" y="1473200"/>
                  </a:lnTo>
                  <a:lnTo>
                    <a:pt x="90297" y="1511300"/>
                  </a:lnTo>
                  <a:lnTo>
                    <a:pt x="54539" y="1536700"/>
                  </a:lnTo>
                  <a:close/>
                </a:path>
                <a:path w="2592069" h="1612900">
                  <a:moveTo>
                    <a:pt x="982679" y="1473200"/>
                  </a:moveTo>
                  <a:lnTo>
                    <a:pt x="887298" y="1473200"/>
                  </a:lnTo>
                  <a:lnTo>
                    <a:pt x="833705" y="1460500"/>
                  </a:lnTo>
                  <a:lnTo>
                    <a:pt x="773055" y="1460500"/>
                  </a:lnTo>
                  <a:lnTo>
                    <a:pt x="506000" y="1409700"/>
                  </a:lnTo>
                  <a:lnTo>
                    <a:pt x="444650" y="1397000"/>
                  </a:lnTo>
                  <a:lnTo>
                    <a:pt x="390078" y="1384300"/>
                  </a:lnTo>
                  <a:lnTo>
                    <a:pt x="344589" y="1384300"/>
                  </a:lnTo>
                  <a:lnTo>
                    <a:pt x="310488" y="1371600"/>
                  </a:lnTo>
                  <a:lnTo>
                    <a:pt x="517222" y="1371600"/>
                  </a:lnTo>
                  <a:lnTo>
                    <a:pt x="729794" y="1409700"/>
                  </a:lnTo>
                  <a:lnTo>
                    <a:pt x="796472" y="1422400"/>
                  </a:lnTo>
                  <a:lnTo>
                    <a:pt x="856174" y="1422400"/>
                  </a:lnTo>
                  <a:lnTo>
                    <a:pt x="905970" y="1435100"/>
                  </a:lnTo>
                  <a:lnTo>
                    <a:pt x="1014765" y="1435100"/>
                  </a:lnTo>
                  <a:lnTo>
                    <a:pt x="995396" y="1460500"/>
                  </a:lnTo>
                  <a:lnTo>
                    <a:pt x="982679" y="147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77714" y="1747023"/>
              <a:ext cx="184372" cy="1853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375614" y="1499929"/>
              <a:ext cx="337820" cy="339725"/>
            </a:xfrm>
            <a:custGeom>
              <a:avLst/>
              <a:gdLst/>
              <a:ahLst/>
              <a:cxnLst/>
              <a:rect l="l" t="t" r="r" b="b"/>
              <a:pathLst>
                <a:path w="337819" h="339725">
                  <a:moveTo>
                    <a:pt x="25773" y="339277"/>
                  </a:moveTo>
                  <a:lnTo>
                    <a:pt x="15340" y="339277"/>
                  </a:lnTo>
                  <a:lnTo>
                    <a:pt x="10029" y="337275"/>
                  </a:lnTo>
                  <a:lnTo>
                    <a:pt x="6046" y="333176"/>
                  </a:lnTo>
                  <a:lnTo>
                    <a:pt x="1511" y="326324"/>
                  </a:lnTo>
                  <a:lnTo>
                    <a:pt x="0" y="318543"/>
                  </a:lnTo>
                  <a:lnTo>
                    <a:pt x="1511" y="310762"/>
                  </a:lnTo>
                  <a:lnTo>
                    <a:pt x="6046" y="303910"/>
                  </a:lnTo>
                  <a:lnTo>
                    <a:pt x="306504" y="2001"/>
                  </a:lnTo>
                  <a:lnTo>
                    <a:pt x="311720" y="0"/>
                  </a:lnTo>
                  <a:lnTo>
                    <a:pt x="317031" y="0"/>
                  </a:lnTo>
                  <a:lnTo>
                    <a:pt x="322248" y="0"/>
                  </a:lnTo>
                  <a:lnTo>
                    <a:pt x="327559" y="2001"/>
                  </a:lnTo>
                  <a:lnTo>
                    <a:pt x="331542" y="6005"/>
                  </a:lnTo>
                  <a:lnTo>
                    <a:pt x="336077" y="12870"/>
                  </a:lnTo>
                  <a:lnTo>
                    <a:pt x="337588" y="20674"/>
                  </a:lnTo>
                  <a:lnTo>
                    <a:pt x="336077" y="28460"/>
                  </a:lnTo>
                  <a:lnTo>
                    <a:pt x="331542" y="35271"/>
                  </a:lnTo>
                  <a:lnTo>
                    <a:pt x="31084" y="337275"/>
                  </a:lnTo>
                  <a:lnTo>
                    <a:pt x="25773" y="339277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442264" y="1246543"/>
              <a:ext cx="521334" cy="524510"/>
            </a:xfrm>
            <a:custGeom>
              <a:avLst/>
              <a:gdLst/>
              <a:ahLst/>
              <a:cxnLst/>
              <a:rect l="l" t="t" r="r" b="b"/>
              <a:pathLst>
                <a:path w="521334" h="524510">
                  <a:moveTo>
                    <a:pt x="260624" y="523930"/>
                  </a:moveTo>
                  <a:lnTo>
                    <a:pt x="213769" y="519710"/>
                  </a:lnTo>
                  <a:lnTo>
                    <a:pt x="169672" y="507544"/>
                  </a:lnTo>
                  <a:lnTo>
                    <a:pt x="129068" y="488171"/>
                  </a:lnTo>
                  <a:lnTo>
                    <a:pt x="92695" y="462329"/>
                  </a:lnTo>
                  <a:lnTo>
                    <a:pt x="61285" y="430758"/>
                  </a:lnTo>
                  <a:lnTo>
                    <a:pt x="35576" y="394197"/>
                  </a:lnTo>
                  <a:lnTo>
                    <a:pt x="16301" y="353385"/>
                  </a:lnTo>
                  <a:lnTo>
                    <a:pt x="4198" y="309061"/>
                  </a:lnTo>
                  <a:lnTo>
                    <a:pt x="0" y="261965"/>
                  </a:lnTo>
                  <a:lnTo>
                    <a:pt x="4198" y="214868"/>
                  </a:lnTo>
                  <a:lnTo>
                    <a:pt x="16301" y="170544"/>
                  </a:lnTo>
                  <a:lnTo>
                    <a:pt x="35576" y="129732"/>
                  </a:lnTo>
                  <a:lnTo>
                    <a:pt x="61285" y="93171"/>
                  </a:lnTo>
                  <a:lnTo>
                    <a:pt x="92695" y="61600"/>
                  </a:lnTo>
                  <a:lnTo>
                    <a:pt x="129068" y="35759"/>
                  </a:lnTo>
                  <a:lnTo>
                    <a:pt x="169672" y="16385"/>
                  </a:lnTo>
                  <a:lnTo>
                    <a:pt x="213769" y="4219"/>
                  </a:lnTo>
                  <a:lnTo>
                    <a:pt x="260624" y="0"/>
                  </a:lnTo>
                  <a:lnTo>
                    <a:pt x="307480" y="4219"/>
                  </a:lnTo>
                  <a:lnTo>
                    <a:pt x="351577" y="16385"/>
                  </a:lnTo>
                  <a:lnTo>
                    <a:pt x="392180" y="35759"/>
                  </a:lnTo>
                  <a:lnTo>
                    <a:pt x="428554" y="61600"/>
                  </a:lnTo>
                  <a:lnTo>
                    <a:pt x="459964" y="93171"/>
                  </a:lnTo>
                  <a:lnTo>
                    <a:pt x="485673" y="129732"/>
                  </a:lnTo>
                  <a:lnTo>
                    <a:pt x="504947" y="170544"/>
                  </a:lnTo>
                  <a:lnTo>
                    <a:pt x="517051" y="214868"/>
                  </a:lnTo>
                  <a:lnTo>
                    <a:pt x="521249" y="261965"/>
                  </a:lnTo>
                  <a:lnTo>
                    <a:pt x="517051" y="309061"/>
                  </a:lnTo>
                  <a:lnTo>
                    <a:pt x="504947" y="353385"/>
                  </a:lnTo>
                  <a:lnTo>
                    <a:pt x="485673" y="394197"/>
                  </a:lnTo>
                  <a:lnTo>
                    <a:pt x="459964" y="430758"/>
                  </a:lnTo>
                  <a:lnTo>
                    <a:pt x="428554" y="462329"/>
                  </a:lnTo>
                  <a:lnTo>
                    <a:pt x="392180" y="488171"/>
                  </a:lnTo>
                  <a:lnTo>
                    <a:pt x="351577" y="507544"/>
                  </a:lnTo>
                  <a:lnTo>
                    <a:pt x="307480" y="519710"/>
                  </a:lnTo>
                  <a:lnTo>
                    <a:pt x="260624" y="523930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442264" y="1246543"/>
              <a:ext cx="521334" cy="524510"/>
            </a:xfrm>
            <a:custGeom>
              <a:avLst/>
              <a:gdLst/>
              <a:ahLst/>
              <a:cxnLst/>
              <a:rect l="l" t="t" r="r" b="b"/>
              <a:pathLst>
                <a:path w="521334" h="524510">
                  <a:moveTo>
                    <a:pt x="260624" y="523930"/>
                  </a:moveTo>
                  <a:lnTo>
                    <a:pt x="213769" y="519710"/>
                  </a:lnTo>
                  <a:lnTo>
                    <a:pt x="169672" y="507544"/>
                  </a:lnTo>
                  <a:lnTo>
                    <a:pt x="129068" y="488171"/>
                  </a:lnTo>
                  <a:lnTo>
                    <a:pt x="92695" y="462329"/>
                  </a:lnTo>
                  <a:lnTo>
                    <a:pt x="61285" y="430758"/>
                  </a:lnTo>
                  <a:lnTo>
                    <a:pt x="35576" y="394197"/>
                  </a:lnTo>
                  <a:lnTo>
                    <a:pt x="16301" y="353385"/>
                  </a:lnTo>
                  <a:lnTo>
                    <a:pt x="4198" y="309061"/>
                  </a:lnTo>
                  <a:lnTo>
                    <a:pt x="0" y="261965"/>
                  </a:lnTo>
                  <a:lnTo>
                    <a:pt x="4198" y="214868"/>
                  </a:lnTo>
                  <a:lnTo>
                    <a:pt x="16301" y="170544"/>
                  </a:lnTo>
                  <a:lnTo>
                    <a:pt x="35576" y="129732"/>
                  </a:lnTo>
                  <a:lnTo>
                    <a:pt x="61285" y="93171"/>
                  </a:lnTo>
                  <a:lnTo>
                    <a:pt x="92695" y="61600"/>
                  </a:lnTo>
                  <a:lnTo>
                    <a:pt x="129068" y="35759"/>
                  </a:lnTo>
                  <a:lnTo>
                    <a:pt x="169672" y="16385"/>
                  </a:lnTo>
                  <a:lnTo>
                    <a:pt x="213769" y="4219"/>
                  </a:lnTo>
                  <a:lnTo>
                    <a:pt x="260624" y="0"/>
                  </a:lnTo>
                  <a:lnTo>
                    <a:pt x="268970" y="0"/>
                  </a:lnTo>
                  <a:lnTo>
                    <a:pt x="277222" y="476"/>
                  </a:lnTo>
                  <a:lnTo>
                    <a:pt x="285473" y="1239"/>
                  </a:lnTo>
                  <a:lnTo>
                    <a:pt x="236789" y="9199"/>
                  </a:lnTo>
                  <a:lnTo>
                    <a:pt x="192268" y="26724"/>
                  </a:lnTo>
                  <a:lnTo>
                    <a:pt x="153121" y="52862"/>
                  </a:lnTo>
                  <a:lnTo>
                    <a:pt x="120563" y="86661"/>
                  </a:lnTo>
                  <a:lnTo>
                    <a:pt x="95806" y="127168"/>
                  </a:lnTo>
                  <a:lnTo>
                    <a:pt x="80062" y="173432"/>
                  </a:lnTo>
                  <a:lnTo>
                    <a:pt x="74545" y="224500"/>
                  </a:lnTo>
                  <a:lnTo>
                    <a:pt x="79085" y="269755"/>
                  </a:lnTo>
                  <a:lnTo>
                    <a:pt x="92106" y="311901"/>
                  </a:lnTo>
                  <a:lnTo>
                    <a:pt x="112706" y="350036"/>
                  </a:lnTo>
                  <a:lnTo>
                    <a:pt x="139986" y="383260"/>
                  </a:lnTo>
                  <a:lnTo>
                    <a:pt x="173045" y="410669"/>
                  </a:lnTo>
                  <a:lnTo>
                    <a:pt x="210984" y="431364"/>
                  </a:lnTo>
                  <a:lnTo>
                    <a:pt x="252901" y="444441"/>
                  </a:lnTo>
                  <a:lnTo>
                    <a:pt x="297897" y="449001"/>
                  </a:lnTo>
                  <a:lnTo>
                    <a:pt x="347360" y="443450"/>
                  </a:lnTo>
                  <a:lnTo>
                    <a:pt x="392865" y="427614"/>
                  </a:lnTo>
                  <a:lnTo>
                    <a:pt x="433240" y="402716"/>
                  </a:lnTo>
                  <a:lnTo>
                    <a:pt x="467314" y="369981"/>
                  </a:lnTo>
                  <a:lnTo>
                    <a:pt x="493915" y="330631"/>
                  </a:lnTo>
                  <a:lnTo>
                    <a:pt x="511873" y="285893"/>
                  </a:lnTo>
                  <a:lnTo>
                    <a:pt x="520016" y="236988"/>
                  </a:lnTo>
                  <a:lnTo>
                    <a:pt x="520775" y="245187"/>
                  </a:lnTo>
                  <a:lnTo>
                    <a:pt x="521249" y="253576"/>
                  </a:lnTo>
                  <a:lnTo>
                    <a:pt x="521249" y="261965"/>
                  </a:lnTo>
                  <a:lnTo>
                    <a:pt x="517051" y="309061"/>
                  </a:lnTo>
                  <a:lnTo>
                    <a:pt x="504947" y="353385"/>
                  </a:lnTo>
                  <a:lnTo>
                    <a:pt x="485673" y="394197"/>
                  </a:lnTo>
                  <a:lnTo>
                    <a:pt x="459964" y="430758"/>
                  </a:lnTo>
                  <a:lnTo>
                    <a:pt x="428554" y="462329"/>
                  </a:lnTo>
                  <a:lnTo>
                    <a:pt x="392180" y="488171"/>
                  </a:lnTo>
                  <a:lnTo>
                    <a:pt x="351577" y="507544"/>
                  </a:lnTo>
                  <a:lnTo>
                    <a:pt x="307480" y="519710"/>
                  </a:lnTo>
                  <a:lnTo>
                    <a:pt x="260624" y="523930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62621" y="3244768"/>
              <a:ext cx="566420" cy="1193800"/>
            </a:xfrm>
            <a:custGeom>
              <a:avLst/>
              <a:gdLst/>
              <a:ahLst/>
              <a:cxnLst/>
              <a:rect l="l" t="t" r="r" b="b"/>
              <a:pathLst>
                <a:path w="566419" h="1193800">
                  <a:moveTo>
                    <a:pt x="442135" y="1193174"/>
                  </a:moveTo>
                  <a:lnTo>
                    <a:pt x="429604" y="1145307"/>
                  </a:lnTo>
                  <a:lnTo>
                    <a:pt x="426383" y="1098663"/>
                  </a:lnTo>
                  <a:lnTo>
                    <a:pt x="422258" y="1062724"/>
                  </a:lnTo>
                  <a:lnTo>
                    <a:pt x="407010" y="1046970"/>
                  </a:lnTo>
                  <a:lnTo>
                    <a:pt x="403791" y="1043444"/>
                  </a:lnTo>
                  <a:lnTo>
                    <a:pt x="400573" y="1041728"/>
                  </a:lnTo>
                  <a:lnTo>
                    <a:pt x="397164" y="1041347"/>
                  </a:lnTo>
                  <a:lnTo>
                    <a:pt x="377762" y="1055153"/>
                  </a:lnTo>
                  <a:lnTo>
                    <a:pt x="359389" y="1091825"/>
                  </a:lnTo>
                  <a:lnTo>
                    <a:pt x="326157" y="1181261"/>
                  </a:lnTo>
                  <a:lnTo>
                    <a:pt x="299620" y="1131089"/>
                  </a:lnTo>
                  <a:lnTo>
                    <a:pt x="282926" y="1076897"/>
                  </a:lnTo>
                  <a:lnTo>
                    <a:pt x="272463" y="1023563"/>
                  </a:lnTo>
                  <a:lnTo>
                    <a:pt x="264618" y="975965"/>
                  </a:lnTo>
                  <a:lnTo>
                    <a:pt x="247227" y="1020507"/>
                  </a:lnTo>
                  <a:lnTo>
                    <a:pt x="229872" y="1067819"/>
                  </a:lnTo>
                  <a:lnTo>
                    <a:pt x="213227" y="1110020"/>
                  </a:lnTo>
                  <a:lnTo>
                    <a:pt x="190203" y="1146473"/>
                  </a:lnTo>
                  <a:lnTo>
                    <a:pt x="183576" y="1149141"/>
                  </a:lnTo>
                  <a:lnTo>
                    <a:pt x="177611" y="1148570"/>
                  </a:lnTo>
                  <a:lnTo>
                    <a:pt x="156195" y="1126788"/>
                  </a:lnTo>
                  <a:lnTo>
                    <a:pt x="141339" y="1082187"/>
                  </a:lnTo>
                  <a:lnTo>
                    <a:pt x="127884" y="1037728"/>
                  </a:lnTo>
                  <a:lnTo>
                    <a:pt x="110675" y="1016376"/>
                  </a:lnTo>
                  <a:lnTo>
                    <a:pt x="89109" y="1032371"/>
                  </a:lnTo>
                  <a:lnTo>
                    <a:pt x="71349" y="1072787"/>
                  </a:lnTo>
                  <a:lnTo>
                    <a:pt x="53040" y="1118546"/>
                  </a:lnTo>
                  <a:lnTo>
                    <a:pt x="29822" y="1150571"/>
                  </a:lnTo>
                  <a:lnTo>
                    <a:pt x="23658" y="1112047"/>
                  </a:lnTo>
                  <a:lnTo>
                    <a:pt x="16509" y="1080340"/>
                  </a:lnTo>
                  <a:lnTo>
                    <a:pt x="8560" y="1054727"/>
                  </a:lnTo>
                  <a:lnTo>
                    <a:pt x="0" y="1034485"/>
                  </a:lnTo>
                  <a:lnTo>
                    <a:pt x="93444" y="117420"/>
                  </a:lnTo>
                  <a:lnTo>
                    <a:pt x="110334" y="110205"/>
                  </a:lnTo>
                  <a:lnTo>
                    <a:pt x="126451" y="104518"/>
                  </a:lnTo>
                  <a:lnTo>
                    <a:pt x="141947" y="101136"/>
                  </a:lnTo>
                  <a:lnTo>
                    <a:pt x="156972" y="100837"/>
                  </a:lnTo>
                  <a:lnTo>
                    <a:pt x="178783" y="107894"/>
                  </a:lnTo>
                  <a:lnTo>
                    <a:pt x="200168" y="126201"/>
                  </a:lnTo>
                  <a:lnTo>
                    <a:pt x="221517" y="158321"/>
                  </a:lnTo>
                  <a:lnTo>
                    <a:pt x="243221" y="206820"/>
                  </a:lnTo>
                  <a:lnTo>
                    <a:pt x="253202" y="161364"/>
                  </a:lnTo>
                  <a:lnTo>
                    <a:pt x="270808" y="116872"/>
                  </a:lnTo>
                  <a:lnTo>
                    <a:pt x="290525" y="83353"/>
                  </a:lnTo>
                  <a:lnTo>
                    <a:pt x="306844" y="70814"/>
                  </a:lnTo>
                  <a:lnTo>
                    <a:pt x="315648" y="62618"/>
                  </a:lnTo>
                  <a:lnTo>
                    <a:pt x="322749" y="59377"/>
                  </a:lnTo>
                  <a:lnTo>
                    <a:pt x="328524" y="59949"/>
                  </a:lnTo>
                  <a:lnTo>
                    <a:pt x="344335" y="79115"/>
                  </a:lnTo>
                  <a:lnTo>
                    <a:pt x="351057" y="121995"/>
                  </a:lnTo>
                  <a:lnTo>
                    <a:pt x="353874" y="173525"/>
                  </a:lnTo>
                  <a:lnTo>
                    <a:pt x="357968" y="218639"/>
                  </a:lnTo>
                  <a:lnTo>
                    <a:pt x="385997" y="183996"/>
                  </a:lnTo>
                  <a:lnTo>
                    <a:pt x="405850" y="143160"/>
                  </a:lnTo>
                  <a:lnTo>
                    <a:pt x="420532" y="97781"/>
                  </a:lnTo>
                  <a:lnTo>
                    <a:pt x="433046" y="49510"/>
                  </a:lnTo>
                  <a:lnTo>
                    <a:pt x="446396" y="0"/>
                  </a:lnTo>
                  <a:lnTo>
                    <a:pt x="460705" y="38566"/>
                  </a:lnTo>
                  <a:lnTo>
                    <a:pt x="471228" y="82307"/>
                  </a:lnTo>
                  <a:lnTo>
                    <a:pt x="478952" y="129991"/>
                  </a:lnTo>
                  <a:lnTo>
                    <a:pt x="484863" y="180388"/>
                  </a:lnTo>
                  <a:lnTo>
                    <a:pt x="489946" y="232268"/>
                  </a:lnTo>
                  <a:lnTo>
                    <a:pt x="513760" y="195529"/>
                  </a:lnTo>
                  <a:lnTo>
                    <a:pt x="527967" y="149141"/>
                  </a:lnTo>
                  <a:lnTo>
                    <a:pt x="537888" y="102214"/>
                  </a:lnTo>
                  <a:lnTo>
                    <a:pt x="548845" y="63856"/>
                  </a:lnTo>
                  <a:lnTo>
                    <a:pt x="566160" y="43175"/>
                  </a:lnTo>
                  <a:lnTo>
                    <a:pt x="453402" y="1151238"/>
                  </a:lnTo>
                  <a:lnTo>
                    <a:pt x="449644" y="1160887"/>
                  </a:lnTo>
                  <a:lnTo>
                    <a:pt x="446419" y="1170884"/>
                  </a:lnTo>
                  <a:lnTo>
                    <a:pt x="443869" y="1181542"/>
                  </a:lnTo>
                  <a:lnTo>
                    <a:pt x="442135" y="1193174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62618" y="3244874"/>
              <a:ext cx="566420" cy="1193165"/>
            </a:xfrm>
            <a:custGeom>
              <a:avLst/>
              <a:gdLst/>
              <a:ahLst/>
              <a:cxnLst/>
              <a:rect l="l" t="t" r="r" b="b"/>
              <a:pathLst>
                <a:path w="566419" h="1193164">
                  <a:moveTo>
                    <a:pt x="447344" y="0"/>
                  </a:moveTo>
                  <a:lnTo>
                    <a:pt x="447294" y="127"/>
                  </a:lnTo>
                  <a:lnTo>
                    <a:pt x="447344" y="0"/>
                  </a:lnTo>
                  <a:close/>
                </a:path>
                <a:path w="566419" h="1193164">
                  <a:moveTo>
                    <a:pt x="472236" y="966431"/>
                  </a:moveTo>
                  <a:lnTo>
                    <a:pt x="435724" y="867359"/>
                  </a:lnTo>
                  <a:lnTo>
                    <a:pt x="398830" y="769035"/>
                  </a:lnTo>
                  <a:lnTo>
                    <a:pt x="361505" y="671525"/>
                  </a:lnTo>
                  <a:lnTo>
                    <a:pt x="342671" y="623074"/>
                  </a:lnTo>
                  <a:lnTo>
                    <a:pt x="323697" y="574840"/>
                  </a:lnTo>
                  <a:lnTo>
                    <a:pt x="304584" y="526821"/>
                  </a:lnTo>
                  <a:lnTo>
                    <a:pt x="285318" y="479018"/>
                  </a:lnTo>
                  <a:lnTo>
                    <a:pt x="265912" y="431444"/>
                  </a:lnTo>
                  <a:lnTo>
                    <a:pt x="246341" y="384111"/>
                  </a:lnTo>
                  <a:lnTo>
                    <a:pt x="226593" y="337007"/>
                  </a:lnTo>
                  <a:lnTo>
                    <a:pt x="206667" y="290156"/>
                  </a:lnTo>
                  <a:lnTo>
                    <a:pt x="186563" y="243535"/>
                  </a:lnTo>
                  <a:lnTo>
                    <a:pt x="166268" y="197167"/>
                  </a:lnTo>
                  <a:lnTo>
                    <a:pt x="145770" y="151066"/>
                  </a:lnTo>
                  <a:lnTo>
                    <a:pt x="125069" y="105219"/>
                  </a:lnTo>
                  <a:lnTo>
                    <a:pt x="117195" y="107657"/>
                  </a:lnTo>
                  <a:lnTo>
                    <a:pt x="109321" y="110502"/>
                  </a:lnTo>
                  <a:lnTo>
                    <a:pt x="101422" y="113715"/>
                  </a:lnTo>
                  <a:lnTo>
                    <a:pt x="93446" y="117221"/>
                  </a:lnTo>
                  <a:lnTo>
                    <a:pt x="0" y="1034389"/>
                  </a:lnTo>
                  <a:lnTo>
                    <a:pt x="8559" y="1054633"/>
                  </a:lnTo>
                  <a:lnTo>
                    <a:pt x="16510" y="1080236"/>
                  </a:lnTo>
                  <a:lnTo>
                    <a:pt x="23660" y="1111948"/>
                  </a:lnTo>
                  <a:lnTo>
                    <a:pt x="29819" y="1150467"/>
                  </a:lnTo>
                  <a:lnTo>
                    <a:pt x="53035" y="1118450"/>
                  </a:lnTo>
                  <a:lnTo>
                    <a:pt x="71348" y="1072692"/>
                  </a:lnTo>
                  <a:lnTo>
                    <a:pt x="89103" y="1032268"/>
                  </a:lnTo>
                  <a:lnTo>
                    <a:pt x="110667" y="1016279"/>
                  </a:lnTo>
                  <a:lnTo>
                    <a:pt x="127876" y="1037628"/>
                  </a:lnTo>
                  <a:lnTo>
                    <a:pt x="141338" y="1082090"/>
                  </a:lnTo>
                  <a:lnTo>
                    <a:pt x="156197" y="1126693"/>
                  </a:lnTo>
                  <a:lnTo>
                    <a:pt x="177609" y="1148473"/>
                  </a:lnTo>
                  <a:lnTo>
                    <a:pt x="183578" y="1149045"/>
                  </a:lnTo>
                  <a:lnTo>
                    <a:pt x="190195" y="1146378"/>
                  </a:lnTo>
                  <a:lnTo>
                    <a:pt x="197967" y="1139126"/>
                  </a:lnTo>
                  <a:lnTo>
                    <a:pt x="213220" y="1109916"/>
                  </a:lnTo>
                  <a:lnTo>
                    <a:pt x="229870" y="1067714"/>
                  </a:lnTo>
                  <a:lnTo>
                    <a:pt x="247230" y="1020406"/>
                  </a:lnTo>
                  <a:lnTo>
                    <a:pt x="264617" y="975868"/>
                  </a:lnTo>
                  <a:lnTo>
                    <a:pt x="272465" y="1023467"/>
                  </a:lnTo>
                  <a:lnTo>
                    <a:pt x="282917" y="1076794"/>
                  </a:lnTo>
                  <a:lnTo>
                    <a:pt x="299618" y="1130985"/>
                  </a:lnTo>
                  <a:lnTo>
                    <a:pt x="326148" y="1181163"/>
                  </a:lnTo>
                  <a:lnTo>
                    <a:pt x="359384" y="1091730"/>
                  </a:lnTo>
                  <a:lnTo>
                    <a:pt x="377761" y="1055052"/>
                  </a:lnTo>
                  <a:lnTo>
                    <a:pt x="397167" y="1041247"/>
                  </a:lnTo>
                  <a:lnTo>
                    <a:pt x="400570" y="1041628"/>
                  </a:lnTo>
                  <a:lnTo>
                    <a:pt x="403783" y="1043343"/>
                  </a:lnTo>
                  <a:lnTo>
                    <a:pt x="407009" y="1046873"/>
                  </a:lnTo>
                  <a:lnTo>
                    <a:pt x="422249" y="1062621"/>
                  </a:lnTo>
                  <a:lnTo>
                    <a:pt x="426377" y="1098562"/>
                  </a:lnTo>
                  <a:lnTo>
                    <a:pt x="429602" y="1145209"/>
                  </a:lnTo>
                  <a:lnTo>
                    <a:pt x="442137" y="1193076"/>
                  </a:lnTo>
                  <a:lnTo>
                    <a:pt x="443865" y="1181442"/>
                  </a:lnTo>
                  <a:lnTo>
                    <a:pt x="446417" y="1170787"/>
                  </a:lnTo>
                  <a:lnTo>
                    <a:pt x="449643" y="1160792"/>
                  </a:lnTo>
                  <a:lnTo>
                    <a:pt x="453402" y="1151140"/>
                  </a:lnTo>
                  <a:lnTo>
                    <a:pt x="472236" y="966431"/>
                  </a:lnTo>
                  <a:close/>
                </a:path>
                <a:path w="566419" h="1193164">
                  <a:moveTo>
                    <a:pt x="484924" y="180314"/>
                  </a:moveTo>
                  <a:lnTo>
                    <a:pt x="479069" y="129933"/>
                  </a:lnTo>
                  <a:lnTo>
                    <a:pt x="471551" y="82257"/>
                  </a:lnTo>
                  <a:lnTo>
                    <a:pt x="461302" y="38531"/>
                  </a:lnTo>
                  <a:lnTo>
                    <a:pt x="447294" y="127"/>
                  </a:lnTo>
                  <a:lnTo>
                    <a:pt x="443445" y="12103"/>
                  </a:lnTo>
                  <a:lnTo>
                    <a:pt x="439953" y="24409"/>
                  </a:lnTo>
                  <a:lnTo>
                    <a:pt x="436613" y="36728"/>
                  </a:lnTo>
                  <a:lnTo>
                    <a:pt x="433133" y="48895"/>
                  </a:lnTo>
                  <a:lnTo>
                    <a:pt x="484924" y="180314"/>
                  </a:lnTo>
                  <a:close/>
                </a:path>
                <a:path w="566419" h="1193164">
                  <a:moveTo>
                    <a:pt x="566153" y="42976"/>
                  </a:moveTo>
                  <a:lnTo>
                    <a:pt x="546633" y="68364"/>
                  </a:lnTo>
                  <a:lnTo>
                    <a:pt x="534822" y="115773"/>
                  </a:lnTo>
                  <a:lnTo>
                    <a:pt x="522224" y="171005"/>
                  </a:lnTo>
                  <a:lnTo>
                    <a:pt x="500354" y="219875"/>
                  </a:lnTo>
                  <a:lnTo>
                    <a:pt x="538416" y="316039"/>
                  </a:lnTo>
                  <a:lnTo>
                    <a:pt x="566153" y="42976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80127" y="1673964"/>
              <a:ext cx="2087880" cy="972819"/>
            </a:xfrm>
            <a:custGeom>
              <a:avLst/>
              <a:gdLst/>
              <a:ahLst/>
              <a:cxnLst/>
              <a:rect l="l" t="t" r="r" b="b"/>
              <a:pathLst>
                <a:path w="2087880" h="972819">
                  <a:moveTo>
                    <a:pt x="1035631" y="972572"/>
                  </a:moveTo>
                  <a:lnTo>
                    <a:pt x="0" y="824413"/>
                  </a:lnTo>
                  <a:lnTo>
                    <a:pt x="0" y="0"/>
                  </a:lnTo>
                  <a:lnTo>
                    <a:pt x="1887492" y="59510"/>
                  </a:lnTo>
                  <a:lnTo>
                    <a:pt x="2087537" y="853362"/>
                  </a:lnTo>
                  <a:lnTo>
                    <a:pt x="1035631" y="972572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934160" y="1627456"/>
              <a:ext cx="2087880" cy="973455"/>
            </a:xfrm>
            <a:custGeom>
              <a:avLst/>
              <a:gdLst/>
              <a:ahLst/>
              <a:cxnLst/>
              <a:rect l="l" t="t" r="r" b="b"/>
              <a:pathLst>
                <a:path w="2087880" h="973455">
                  <a:moveTo>
                    <a:pt x="1035631" y="973237"/>
                  </a:moveTo>
                  <a:lnTo>
                    <a:pt x="0" y="825172"/>
                  </a:lnTo>
                  <a:lnTo>
                    <a:pt x="0" y="0"/>
                  </a:lnTo>
                  <a:lnTo>
                    <a:pt x="1887492" y="60269"/>
                  </a:lnTo>
                  <a:lnTo>
                    <a:pt x="2087537" y="854026"/>
                  </a:lnTo>
                  <a:lnTo>
                    <a:pt x="1035631" y="97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072627" y="1670836"/>
              <a:ext cx="1755139" cy="791210"/>
            </a:xfrm>
            <a:custGeom>
              <a:avLst/>
              <a:gdLst/>
              <a:ahLst/>
              <a:cxnLst/>
              <a:rect l="l" t="t" r="r" b="b"/>
              <a:pathLst>
                <a:path w="1755140" h="791210">
                  <a:moveTo>
                    <a:pt x="318058" y="785685"/>
                  </a:moveTo>
                  <a:lnTo>
                    <a:pt x="317677" y="776198"/>
                  </a:lnTo>
                  <a:lnTo>
                    <a:pt x="314274" y="731926"/>
                  </a:lnTo>
                  <a:lnTo>
                    <a:pt x="308140" y="687616"/>
                  </a:lnTo>
                  <a:lnTo>
                    <a:pt x="301282" y="643204"/>
                  </a:lnTo>
                  <a:lnTo>
                    <a:pt x="295694" y="598614"/>
                  </a:lnTo>
                  <a:lnTo>
                    <a:pt x="291719" y="546379"/>
                  </a:lnTo>
                  <a:lnTo>
                    <a:pt x="288925" y="494169"/>
                  </a:lnTo>
                  <a:lnTo>
                    <a:pt x="286816" y="441947"/>
                  </a:lnTo>
                  <a:lnTo>
                    <a:pt x="284937" y="389712"/>
                  </a:lnTo>
                  <a:lnTo>
                    <a:pt x="282676" y="335635"/>
                  </a:lnTo>
                  <a:lnTo>
                    <a:pt x="279869" y="281609"/>
                  </a:lnTo>
                  <a:lnTo>
                    <a:pt x="276161" y="227685"/>
                  </a:lnTo>
                  <a:lnTo>
                    <a:pt x="271170" y="173901"/>
                  </a:lnTo>
                  <a:lnTo>
                    <a:pt x="264528" y="120294"/>
                  </a:lnTo>
                  <a:lnTo>
                    <a:pt x="255854" y="66903"/>
                  </a:lnTo>
                  <a:lnTo>
                    <a:pt x="244779" y="13766"/>
                  </a:lnTo>
                  <a:lnTo>
                    <a:pt x="234683" y="0"/>
                  </a:lnTo>
                  <a:lnTo>
                    <a:pt x="226593" y="0"/>
                  </a:lnTo>
                  <a:lnTo>
                    <a:pt x="219900" y="965"/>
                  </a:lnTo>
                  <a:lnTo>
                    <a:pt x="213817" y="4089"/>
                  </a:lnTo>
                  <a:lnTo>
                    <a:pt x="209067" y="9232"/>
                  </a:lnTo>
                  <a:lnTo>
                    <a:pt x="206324" y="16332"/>
                  </a:lnTo>
                  <a:lnTo>
                    <a:pt x="206895" y="16332"/>
                  </a:lnTo>
                  <a:lnTo>
                    <a:pt x="160934" y="272973"/>
                  </a:lnTo>
                  <a:lnTo>
                    <a:pt x="158915" y="289407"/>
                  </a:lnTo>
                  <a:lnTo>
                    <a:pt x="155041" y="311124"/>
                  </a:lnTo>
                  <a:lnTo>
                    <a:pt x="146977" y="330073"/>
                  </a:lnTo>
                  <a:lnTo>
                    <a:pt x="132384" y="338175"/>
                  </a:lnTo>
                  <a:lnTo>
                    <a:pt x="127076" y="337477"/>
                  </a:lnTo>
                  <a:lnTo>
                    <a:pt x="95516" y="297230"/>
                  </a:lnTo>
                  <a:lnTo>
                    <a:pt x="89268" y="265468"/>
                  </a:lnTo>
                  <a:lnTo>
                    <a:pt x="80975" y="234861"/>
                  </a:lnTo>
                  <a:lnTo>
                    <a:pt x="57099" y="143129"/>
                  </a:lnTo>
                  <a:lnTo>
                    <a:pt x="55384" y="136105"/>
                  </a:lnTo>
                  <a:lnTo>
                    <a:pt x="49682" y="132778"/>
                  </a:lnTo>
                  <a:lnTo>
                    <a:pt x="37401" y="132778"/>
                  </a:lnTo>
                  <a:lnTo>
                    <a:pt x="30734" y="136956"/>
                  </a:lnTo>
                  <a:lnTo>
                    <a:pt x="20916" y="193395"/>
                  </a:lnTo>
                  <a:lnTo>
                    <a:pt x="13766" y="241731"/>
                  </a:lnTo>
                  <a:lnTo>
                    <a:pt x="8026" y="290029"/>
                  </a:lnTo>
                  <a:lnTo>
                    <a:pt x="3784" y="338277"/>
                  </a:lnTo>
                  <a:lnTo>
                    <a:pt x="1079" y="386473"/>
                  </a:lnTo>
                  <a:lnTo>
                    <a:pt x="0" y="434606"/>
                  </a:lnTo>
                  <a:lnTo>
                    <a:pt x="622" y="482688"/>
                  </a:lnTo>
                  <a:lnTo>
                    <a:pt x="2997" y="530682"/>
                  </a:lnTo>
                  <a:lnTo>
                    <a:pt x="7226" y="578599"/>
                  </a:lnTo>
                  <a:lnTo>
                    <a:pt x="13347" y="626440"/>
                  </a:lnTo>
                  <a:lnTo>
                    <a:pt x="21450" y="674179"/>
                  </a:lnTo>
                  <a:lnTo>
                    <a:pt x="31597" y="721829"/>
                  </a:lnTo>
                  <a:lnTo>
                    <a:pt x="43865" y="769366"/>
                  </a:lnTo>
                  <a:lnTo>
                    <a:pt x="49199" y="775919"/>
                  </a:lnTo>
                  <a:lnTo>
                    <a:pt x="58051" y="775919"/>
                  </a:lnTo>
                  <a:lnTo>
                    <a:pt x="63004" y="772312"/>
                  </a:lnTo>
                  <a:lnTo>
                    <a:pt x="61569" y="766140"/>
                  </a:lnTo>
                  <a:lnTo>
                    <a:pt x="51295" y="717130"/>
                  </a:lnTo>
                  <a:lnTo>
                    <a:pt x="42468" y="667702"/>
                  </a:lnTo>
                  <a:lnTo>
                    <a:pt x="35179" y="617918"/>
                  </a:lnTo>
                  <a:lnTo>
                    <a:pt x="29514" y="567867"/>
                  </a:lnTo>
                  <a:lnTo>
                    <a:pt x="25577" y="517601"/>
                  </a:lnTo>
                  <a:lnTo>
                    <a:pt x="23418" y="467220"/>
                  </a:lnTo>
                  <a:lnTo>
                    <a:pt x="23152" y="416775"/>
                  </a:lnTo>
                  <a:lnTo>
                    <a:pt x="24853" y="366344"/>
                  </a:lnTo>
                  <a:lnTo>
                    <a:pt x="28613" y="316014"/>
                  </a:lnTo>
                  <a:lnTo>
                    <a:pt x="34505" y="265849"/>
                  </a:lnTo>
                  <a:lnTo>
                    <a:pt x="42633" y="215925"/>
                  </a:lnTo>
                  <a:lnTo>
                    <a:pt x="49580" y="248767"/>
                  </a:lnTo>
                  <a:lnTo>
                    <a:pt x="57454" y="281203"/>
                  </a:lnTo>
                  <a:lnTo>
                    <a:pt x="77851" y="343204"/>
                  </a:lnTo>
                  <a:lnTo>
                    <a:pt x="111899" y="380695"/>
                  </a:lnTo>
                  <a:lnTo>
                    <a:pt x="127812" y="383730"/>
                  </a:lnTo>
                  <a:lnTo>
                    <a:pt x="135343" y="383095"/>
                  </a:lnTo>
                  <a:lnTo>
                    <a:pt x="181787" y="345071"/>
                  </a:lnTo>
                  <a:lnTo>
                    <a:pt x="194132" y="308394"/>
                  </a:lnTo>
                  <a:lnTo>
                    <a:pt x="200456" y="269481"/>
                  </a:lnTo>
                  <a:lnTo>
                    <a:pt x="205092" y="235191"/>
                  </a:lnTo>
                  <a:lnTo>
                    <a:pt x="225831" y="124142"/>
                  </a:lnTo>
                  <a:lnTo>
                    <a:pt x="231609" y="172885"/>
                  </a:lnTo>
                  <a:lnTo>
                    <a:pt x="235902" y="221792"/>
                  </a:lnTo>
                  <a:lnTo>
                    <a:pt x="239052" y="270852"/>
                  </a:lnTo>
                  <a:lnTo>
                    <a:pt x="241363" y="320001"/>
                  </a:lnTo>
                  <a:lnTo>
                    <a:pt x="243166" y="369214"/>
                  </a:lnTo>
                  <a:lnTo>
                    <a:pt x="244779" y="418477"/>
                  </a:lnTo>
                  <a:lnTo>
                    <a:pt x="245948" y="463664"/>
                  </a:lnTo>
                  <a:lnTo>
                    <a:pt x="247650" y="508825"/>
                  </a:lnTo>
                  <a:lnTo>
                    <a:pt x="249961" y="553999"/>
                  </a:lnTo>
                  <a:lnTo>
                    <a:pt x="252958" y="599186"/>
                  </a:lnTo>
                  <a:lnTo>
                    <a:pt x="256413" y="645553"/>
                  </a:lnTo>
                  <a:lnTo>
                    <a:pt x="261632" y="692467"/>
                  </a:lnTo>
                  <a:lnTo>
                    <a:pt x="270510" y="738555"/>
                  </a:lnTo>
                  <a:lnTo>
                    <a:pt x="284937" y="782459"/>
                  </a:lnTo>
                  <a:lnTo>
                    <a:pt x="293497" y="791197"/>
                  </a:lnTo>
                  <a:lnTo>
                    <a:pt x="308825" y="791197"/>
                  </a:lnTo>
                  <a:lnTo>
                    <a:pt x="318058" y="785685"/>
                  </a:lnTo>
                  <a:close/>
                </a:path>
                <a:path w="1755140" h="791210">
                  <a:moveTo>
                    <a:pt x="498017" y="662774"/>
                  </a:moveTo>
                  <a:lnTo>
                    <a:pt x="494855" y="625817"/>
                  </a:lnTo>
                  <a:lnTo>
                    <a:pt x="489077" y="588886"/>
                  </a:lnTo>
                  <a:lnTo>
                    <a:pt x="483654" y="552107"/>
                  </a:lnTo>
                  <a:lnTo>
                    <a:pt x="479044" y="512241"/>
                  </a:lnTo>
                  <a:lnTo>
                    <a:pt x="474675" y="472465"/>
                  </a:lnTo>
                  <a:lnTo>
                    <a:pt x="470560" y="432663"/>
                  </a:lnTo>
                  <a:lnTo>
                    <a:pt x="466140" y="386207"/>
                  </a:lnTo>
                  <a:lnTo>
                    <a:pt x="460235" y="383159"/>
                  </a:lnTo>
                  <a:lnTo>
                    <a:pt x="454342" y="383159"/>
                  </a:lnTo>
                  <a:lnTo>
                    <a:pt x="447763" y="383070"/>
                  </a:lnTo>
                  <a:lnTo>
                    <a:pt x="440918" y="387057"/>
                  </a:lnTo>
                  <a:lnTo>
                    <a:pt x="440753" y="433654"/>
                  </a:lnTo>
                  <a:lnTo>
                    <a:pt x="441337" y="472821"/>
                  </a:lnTo>
                  <a:lnTo>
                    <a:pt x="442963" y="512076"/>
                  </a:lnTo>
                  <a:lnTo>
                    <a:pt x="448754" y="590207"/>
                  </a:lnTo>
                  <a:lnTo>
                    <a:pt x="452653" y="629297"/>
                  </a:lnTo>
                  <a:lnTo>
                    <a:pt x="460578" y="667435"/>
                  </a:lnTo>
                  <a:lnTo>
                    <a:pt x="475462" y="703300"/>
                  </a:lnTo>
                  <a:lnTo>
                    <a:pt x="480987" y="709002"/>
                  </a:lnTo>
                  <a:lnTo>
                    <a:pt x="489458" y="709002"/>
                  </a:lnTo>
                  <a:lnTo>
                    <a:pt x="494499" y="705586"/>
                  </a:lnTo>
                  <a:lnTo>
                    <a:pt x="495642" y="699604"/>
                  </a:lnTo>
                  <a:lnTo>
                    <a:pt x="498017" y="662774"/>
                  </a:lnTo>
                  <a:close/>
                </a:path>
                <a:path w="1755140" h="791210">
                  <a:moveTo>
                    <a:pt x="498462" y="313334"/>
                  </a:moveTo>
                  <a:lnTo>
                    <a:pt x="494588" y="306247"/>
                  </a:lnTo>
                  <a:lnTo>
                    <a:pt x="486308" y="302399"/>
                  </a:lnTo>
                  <a:lnTo>
                    <a:pt x="481457" y="302018"/>
                  </a:lnTo>
                  <a:lnTo>
                    <a:pt x="478980" y="302018"/>
                  </a:lnTo>
                  <a:lnTo>
                    <a:pt x="436613" y="312102"/>
                  </a:lnTo>
                  <a:lnTo>
                    <a:pt x="401993" y="336842"/>
                  </a:lnTo>
                  <a:lnTo>
                    <a:pt x="399605" y="342950"/>
                  </a:lnTo>
                  <a:lnTo>
                    <a:pt x="401345" y="348894"/>
                  </a:lnTo>
                  <a:lnTo>
                    <a:pt x="406019" y="353390"/>
                  </a:lnTo>
                  <a:lnTo>
                    <a:pt x="412457" y="355168"/>
                  </a:lnTo>
                  <a:lnTo>
                    <a:pt x="414553" y="355066"/>
                  </a:lnTo>
                  <a:lnTo>
                    <a:pt x="424268" y="352082"/>
                  </a:lnTo>
                  <a:lnTo>
                    <a:pt x="443001" y="344563"/>
                  </a:lnTo>
                  <a:lnTo>
                    <a:pt x="452335" y="341312"/>
                  </a:lnTo>
                  <a:lnTo>
                    <a:pt x="472262" y="335102"/>
                  </a:lnTo>
                  <a:lnTo>
                    <a:pt x="481825" y="331711"/>
                  </a:lnTo>
                  <a:lnTo>
                    <a:pt x="491261" y="327545"/>
                  </a:lnTo>
                  <a:lnTo>
                    <a:pt x="497484" y="321233"/>
                  </a:lnTo>
                  <a:lnTo>
                    <a:pt x="498462" y="313334"/>
                  </a:lnTo>
                  <a:close/>
                </a:path>
                <a:path w="1755140" h="791210">
                  <a:moveTo>
                    <a:pt x="759701" y="605396"/>
                  </a:moveTo>
                  <a:lnTo>
                    <a:pt x="742226" y="575360"/>
                  </a:lnTo>
                  <a:lnTo>
                    <a:pt x="714959" y="560705"/>
                  </a:lnTo>
                  <a:lnTo>
                    <a:pt x="684174" y="550532"/>
                  </a:lnTo>
                  <a:lnTo>
                    <a:pt x="652665" y="541769"/>
                  </a:lnTo>
                  <a:lnTo>
                    <a:pt x="623265" y="531329"/>
                  </a:lnTo>
                  <a:lnTo>
                    <a:pt x="597827" y="513689"/>
                  </a:lnTo>
                  <a:lnTo>
                    <a:pt x="586295" y="491070"/>
                  </a:lnTo>
                  <a:lnTo>
                    <a:pt x="588213" y="465378"/>
                  </a:lnTo>
                  <a:lnTo>
                    <a:pt x="609854" y="430695"/>
                  </a:lnTo>
                  <a:lnTo>
                    <a:pt x="645337" y="402145"/>
                  </a:lnTo>
                  <a:lnTo>
                    <a:pt x="652957" y="397116"/>
                  </a:lnTo>
                  <a:lnTo>
                    <a:pt x="654761" y="396544"/>
                  </a:lnTo>
                  <a:lnTo>
                    <a:pt x="656005" y="395884"/>
                  </a:lnTo>
                  <a:lnTo>
                    <a:pt x="653618" y="401383"/>
                  </a:lnTo>
                  <a:lnTo>
                    <a:pt x="680720" y="378231"/>
                  </a:lnTo>
                  <a:lnTo>
                    <a:pt x="674154" y="368604"/>
                  </a:lnTo>
                  <a:lnTo>
                    <a:pt x="658952" y="364845"/>
                  </a:lnTo>
                  <a:lnTo>
                    <a:pt x="653618" y="365125"/>
                  </a:lnTo>
                  <a:lnTo>
                    <a:pt x="587248" y="403250"/>
                  </a:lnTo>
                  <a:lnTo>
                    <a:pt x="562305" y="435190"/>
                  </a:lnTo>
                  <a:lnTo>
                    <a:pt x="545973" y="500100"/>
                  </a:lnTo>
                  <a:lnTo>
                    <a:pt x="557961" y="527646"/>
                  </a:lnTo>
                  <a:lnTo>
                    <a:pt x="580440" y="549529"/>
                  </a:lnTo>
                  <a:lnTo>
                    <a:pt x="610031" y="565873"/>
                  </a:lnTo>
                  <a:lnTo>
                    <a:pt x="631952" y="572643"/>
                  </a:lnTo>
                  <a:lnTo>
                    <a:pt x="658228" y="579069"/>
                  </a:lnTo>
                  <a:lnTo>
                    <a:pt x="683552" y="586905"/>
                  </a:lnTo>
                  <a:lnTo>
                    <a:pt x="702627" y="597954"/>
                  </a:lnTo>
                  <a:lnTo>
                    <a:pt x="709333" y="622033"/>
                  </a:lnTo>
                  <a:lnTo>
                    <a:pt x="688657" y="644842"/>
                  </a:lnTo>
                  <a:lnTo>
                    <a:pt x="657352" y="664451"/>
                  </a:lnTo>
                  <a:lnTo>
                    <a:pt x="632206" y="678916"/>
                  </a:lnTo>
                  <a:lnTo>
                    <a:pt x="626427" y="686854"/>
                  </a:lnTo>
                  <a:lnTo>
                    <a:pt x="627329" y="695807"/>
                  </a:lnTo>
                  <a:lnTo>
                    <a:pt x="633196" y="703122"/>
                  </a:lnTo>
                  <a:lnTo>
                    <a:pt x="642302" y="706158"/>
                  </a:lnTo>
                  <a:lnTo>
                    <a:pt x="645337" y="705866"/>
                  </a:lnTo>
                  <a:lnTo>
                    <a:pt x="677926" y="693229"/>
                  </a:lnTo>
                  <a:lnTo>
                    <a:pt x="715733" y="669099"/>
                  </a:lnTo>
                  <a:lnTo>
                    <a:pt x="746937" y="638238"/>
                  </a:lnTo>
                  <a:lnTo>
                    <a:pt x="759701" y="605396"/>
                  </a:lnTo>
                  <a:close/>
                </a:path>
                <a:path w="1755140" h="791210">
                  <a:moveTo>
                    <a:pt x="977455" y="557441"/>
                  </a:moveTo>
                  <a:lnTo>
                    <a:pt x="962545" y="523925"/>
                  </a:lnTo>
                  <a:lnTo>
                    <a:pt x="939888" y="509574"/>
                  </a:lnTo>
                  <a:lnTo>
                    <a:pt x="913193" y="501142"/>
                  </a:lnTo>
                  <a:lnTo>
                    <a:pt x="885075" y="495630"/>
                  </a:lnTo>
                  <a:lnTo>
                    <a:pt x="858139" y="490042"/>
                  </a:lnTo>
                  <a:lnTo>
                    <a:pt x="836383" y="482206"/>
                  </a:lnTo>
                  <a:lnTo>
                    <a:pt x="818235" y="470941"/>
                  </a:lnTo>
                  <a:lnTo>
                    <a:pt x="805281" y="454977"/>
                  </a:lnTo>
                  <a:lnTo>
                    <a:pt x="799045" y="432993"/>
                  </a:lnTo>
                  <a:lnTo>
                    <a:pt x="803071" y="406450"/>
                  </a:lnTo>
                  <a:lnTo>
                    <a:pt x="817930" y="385800"/>
                  </a:lnTo>
                  <a:lnTo>
                    <a:pt x="840498" y="371944"/>
                  </a:lnTo>
                  <a:lnTo>
                    <a:pt x="867651" y="365798"/>
                  </a:lnTo>
                  <a:lnTo>
                    <a:pt x="875842" y="361835"/>
                  </a:lnTo>
                  <a:lnTo>
                    <a:pt x="878103" y="353669"/>
                  </a:lnTo>
                  <a:lnTo>
                    <a:pt x="874826" y="345617"/>
                  </a:lnTo>
                  <a:lnTo>
                    <a:pt x="866419" y="341972"/>
                  </a:lnTo>
                  <a:lnTo>
                    <a:pt x="861085" y="341782"/>
                  </a:lnTo>
                  <a:lnTo>
                    <a:pt x="817981" y="350799"/>
                  </a:lnTo>
                  <a:lnTo>
                    <a:pt x="784491" y="374675"/>
                  </a:lnTo>
                  <a:lnTo>
                    <a:pt x="764463" y="408597"/>
                  </a:lnTo>
                  <a:lnTo>
                    <a:pt x="761733" y="447789"/>
                  </a:lnTo>
                  <a:lnTo>
                    <a:pt x="780097" y="487476"/>
                  </a:lnTo>
                  <a:lnTo>
                    <a:pt x="828332" y="519417"/>
                  </a:lnTo>
                  <a:lnTo>
                    <a:pt x="886409" y="533984"/>
                  </a:lnTo>
                  <a:lnTo>
                    <a:pt x="904506" y="537756"/>
                  </a:lnTo>
                  <a:lnTo>
                    <a:pt x="914184" y="540524"/>
                  </a:lnTo>
                  <a:lnTo>
                    <a:pt x="921042" y="543941"/>
                  </a:lnTo>
                  <a:lnTo>
                    <a:pt x="929462" y="556552"/>
                  </a:lnTo>
                  <a:lnTo>
                    <a:pt x="928712" y="570014"/>
                  </a:lnTo>
                  <a:lnTo>
                    <a:pt x="898537" y="611149"/>
                  </a:lnTo>
                  <a:lnTo>
                    <a:pt x="848144" y="656983"/>
                  </a:lnTo>
                  <a:lnTo>
                    <a:pt x="842797" y="666648"/>
                  </a:lnTo>
                  <a:lnTo>
                    <a:pt x="843876" y="677151"/>
                  </a:lnTo>
                  <a:lnTo>
                    <a:pt x="849896" y="685609"/>
                  </a:lnTo>
                  <a:lnTo>
                    <a:pt x="859383" y="689063"/>
                  </a:lnTo>
                  <a:lnTo>
                    <a:pt x="862228" y="689063"/>
                  </a:lnTo>
                  <a:lnTo>
                    <a:pt x="898944" y="664692"/>
                  </a:lnTo>
                  <a:lnTo>
                    <a:pt x="934694" y="632675"/>
                  </a:lnTo>
                  <a:lnTo>
                    <a:pt x="964526" y="595312"/>
                  </a:lnTo>
                  <a:lnTo>
                    <a:pt x="977455" y="557441"/>
                  </a:lnTo>
                  <a:close/>
                </a:path>
                <a:path w="1755140" h="791210">
                  <a:moveTo>
                    <a:pt x="1065872" y="235813"/>
                  </a:moveTo>
                  <a:lnTo>
                    <a:pt x="1064082" y="229666"/>
                  </a:lnTo>
                  <a:lnTo>
                    <a:pt x="1059167" y="225056"/>
                  </a:lnTo>
                  <a:lnTo>
                    <a:pt x="1052385" y="223240"/>
                  </a:lnTo>
                  <a:lnTo>
                    <a:pt x="1050759" y="223240"/>
                  </a:lnTo>
                  <a:lnTo>
                    <a:pt x="1049997" y="223431"/>
                  </a:lnTo>
                  <a:lnTo>
                    <a:pt x="1044295" y="223989"/>
                  </a:lnTo>
                  <a:lnTo>
                    <a:pt x="1039342" y="223431"/>
                  </a:lnTo>
                  <a:lnTo>
                    <a:pt x="1033729" y="225234"/>
                  </a:lnTo>
                  <a:lnTo>
                    <a:pt x="1028687" y="227037"/>
                  </a:lnTo>
                  <a:lnTo>
                    <a:pt x="1024966" y="229692"/>
                  </a:lnTo>
                  <a:lnTo>
                    <a:pt x="1020495" y="232156"/>
                  </a:lnTo>
                  <a:lnTo>
                    <a:pt x="1013409" y="235458"/>
                  </a:lnTo>
                  <a:lnTo>
                    <a:pt x="1006246" y="238594"/>
                  </a:lnTo>
                  <a:lnTo>
                    <a:pt x="998982" y="241515"/>
                  </a:lnTo>
                  <a:lnTo>
                    <a:pt x="991565" y="244119"/>
                  </a:lnTo>
                  <a:lnTo>
                    <a:pt x="983754" y="251447"/>
                  </a:lnTo>
                  <a:lnTo>
                    <a:pt x="983094" y="261467"/>
                  </a:lnTo>
                  <a:lnTo>
                    <a:pt x="988225" y="270306"/>
                  </a:lnTo>
                  <a:lnTo>
                    <a:pt x="997750" y="274104"/>
                  </a:lnTo>
                  <a:lnTo>
                    <a:pt x="1000328" y="274015"/>
                  </a:lnTo>
                  <a:lnTo>
                    <a:pt x="1010437" y="271551"/>
                  </a:lnTo>
                  <a:lnTo>
                    <a:pt x="1019136" y="269024"/>
                  </a:lnTo>
                  <a:lnTo>
                    <a:pt x="1027696" y="266115"/>
                  </a:lnTo>
                  <a:lnTo>
                    <a:pt x="1041247" y="261112"/>
                  </a:lnTo>
                  <a:lnTo>
                    <a:pt x="1046949" y="259207"/>
                  </a:lnTo>
                  <a:lnTo>
                    <a:pt x="1051242" y="255981"/>
                  </a:lnTo>
                  <a:lnTo>
                    <a:pt x="1056944" y="252285"/>
                  </a:lnTo>
                  <a:lnTo>
                    <a:pt x="1059522" y="247243"/>
                  </a:lnTo>
                  <a:lnTo>
                    <a:pt x="1063231" y="242214"/>
                  </a:lnTo>
                  <a:lnTo>
                    <a:pt x="1065872" y="235813"/>
                  </a:lnTo>
                  <a:close/>
                </a:path>
                <a:path w="1755140" h="791210">
                  <a:moveTo>
                    <a:pt x="1099769" y="669988"/>
                  </a:moveTo>
                  <a:lnTo>
                    <a:pt x="1096619" y="624509"/>
                  </a:lnTo>
                  <a:lnTo>
                    <a:pt x="1089113" y="579170"/>
                  </a:lnTo>
                  <a:lnTo>
                    <a:pt x="1080185" y="533920"/>
                  </a:lnTo>
                  <a:lnTo>
                    <a:pt x="1072743" y="488708"/>
                  </a:lnTo>
                  <a:lnTo>
                    <a:pt x="1069213" y="445579"/>
                  </a:lnTo>
                  <a:lnTo>
                    <a:pt x="1066444" y="399757"/>
                  </a:lnTo>
                  <a:lnTo>
                    <a:pt x="1059281" y="355142"/>
                  </a:lnTo>
                  <a:lnTo>
                    <a:pt x="1042581" y="315582"/>
                  </a:lnTo>
                  <a:lnTo>
                    <a:pt x="1040003" y="311594"/>
                  </a:lnTo>
                  <a:lnTo>
                    <a:pt x="1036104" y="309791"/>
                  </a:lnTo>
                  <a:lnTo>
                    <a:pt x="1032205" y="309791"/>
                  </a:lnTo>
                  <a:lnTo>
                    <a:pt x="1025639" y="309791"/>
                  </a:lnTo>
                  <a:lnTo>
                    <a:pt x="1019454" y="314833"/>
                  </a:lnTo>
                  <a:lnTo>
                    <a:pt x="1019835" y="323088"/>
                  </a:lnTo>
                  <a:lnTo>
                    <a:pt x="1023531" y="368376"/>
                  </a:lnTo>
                  <a:lnTo>
                    <a:pt x="1026604" y="413766"/>
                  </a:lnTo>
                  <a:lnTo>
                    <a:pt x="1029906" y="459130"/>
                  </a:lnTo>
                  <a:lnTo>
                    <a:pt x="1034300" y="504367"/>
                  </a:lnTo>
                  <a:lnTo>
                    <a:pt x="1039495" y="547674"/>
                  </a:lnTo>
                  <a:lnTo>
                    <a:pt x="1046035" y="591654"/>
                  </a:lnTo>
                  <a:lnTo>
                    <a:pt x="1055992" y="634644"/>
                  </a:lnTo>
                  <a:lnTo>
                    <a:pt x="1071410" y="675017"/>
                  </a:lnTo>
                  <a:lnTo>
                    <a:pt x="1079309" y="682904"/>
                  </a:lnTo>
                  <a:lnTo>
                    <a:pt x="1092352" y="682904"/>
                  </a:lnTo>
                  <a:lnTo>
                    <a:pt x="1099769" y="678345"/>
                  </a:lnTo>
                  <a:lnTo>
                    <a:pt x="1099769" y="669988"/>
                  </a:lnTo>
                  <a:close/>
                </a:path>
                <a:path w="1755140" h="791210">
                  <a:moveTo>
                    <a:pt x="1392224" y="633539"/>
                  </a:moveTo>
                  <a:lnTo>
                    <a:pt x="1391170" y="585000"/>
                  </a:lnTo>
                  <a:lnTo>
                    <a:pt x="1387436" y="536625"/>
                  </a:lnTo>
                  <a:lnTo>
                    <a:pt x="1381213" y="488530"/>
                  </a:lnTo>
                  <a:lnTo>
                    <a:pt x="1372654" y="440880"/>
                  </a:lnTo>
                  <a:lnTo>
                    <a:pt x="1361960" y="393788"/>
                  </a:lnTo>
                  <a:lnTo>
                    <a:pt x="1344828" y="331609"/>
                  </a:lnTo>
                  <a:lnTo>
                    <a:pt x="1300200" y="293751"/>
                  </a:lnTo>
                  <a:lnTo>
                    <a:pt x="1295730" y="293852"/>
                  </a:lnTo>
                  <a:lnTo>
                    <a:pt x="1252601" y="317423"/>
                  </a:lnTo>
                  <a:lnTo>
                    <a:pt x="1228039" y="354647"/>
                  </a:lnTo>
                  <a:lnTo>
                    <a:pt x="1210437" y="396913"/>
                  </a:lnTo>
                  <a:lnTo>
                    <a:pt x="1198562" y="433463"/>
                  </a:lnTo>
                  <a:lnTo>
                    <a:pt x="1193520" y="448462"/>
                  </a:lnTo>
                  <a:lnTo>
                    <a:pt x="1191615" y="456057"/>
                  </a:lnTo>
                  <a:lnTo>
                    <a:pt x="1185494" y="419442"/>
                  </a:lnTo>
                  <a:lnTo>
                    <a:pt x="1178445" y="383006"/>
                  </a:lnTo>
                  <a:lnTo>
                    <a:pt x="1170559" y="346710"/>
                  </a:lnTo>
                  <a:lnTo>
                    <a:pt x="1161923" y="310464"/>
                  </a:lnTo>
                  <a:lnTo>
                    <a:pt x="1160297" y="304952"/>
                  </a:lnTo>
                  <a:lnTo>
                    <a:pt x="1155636" y="302298"/>
                  </a:lnTo>
                  <a:lnTo>
                    <a:pt x="1144308" y="302298"/>
                  </a:lnTo>
                  <a:lnTo>
                    <a:pt x="1137843" y="306946"/>
                  </a:lnTo>
                  <a:lnTo>
                    <a:pt x="1147102" y="361022"/>
                  </a:lnTo>
                  <a:lnTo>
                    <a:pt x="1154277" y="407403"/>
                  </a:lnTo>
                  <a:lnTo>
                    <a:pt x="1160780" y="453936"/>
                  </a:lnTo>
                  <a:lnTo>
                    <a:pt x="1166545" y="500570"/>
                  </a:lnTo>
                  <a:lnTo>
                    <a:pt x="1171536" y="547255"/>
                  </a:lnTo>
                  <a:lnTo>
                    <a:pt x="1175715" y="593966"/>
                  </a:lnTo>
                  <a:lnTo>
                    <a:pt x="1175956" y="605866"/>
                  </a:lnTo>
                  <a:lnTo>
                    <a:pt x="1176629" y="617867"/>
                  </a:lnTo>
                  <a:lnTo>
                    <a:pt x="1177645" y="629856"/>
                  </a:lnTo>
                  <a:lnTo>
                    <a:pt x="1179906" y="650443"/>
                  </a:lnTo>
                  <a:lnTo>
                    <a:pt x="1186383" y="654240"/>
                  </a:lnTo>
                  <a:lnTo>
                    <a:pt x="1193139" y="654240"/>
                  </a:lnTo>
                  <a:lnTo>
                    <a:pt x="1200200" y="652945"/>
                  </a:lnTo>
                  <a:lnTo>
                    <a:pt x="1206525" y="649211"/>
                  </a:lnTo>
                  <a:lnTo>
                    <a:pt x="1210919" y="643267"/>
                  </a:lnTo>
                  <a:lnTo>
                    <a:pt x="1212265" y="635342"/>
                  </a:lnTo>
                  <a:lnTo>
                    <a:pt x="1211694" y="628421"/>
                  </a:lnTo>
                  <a:lnTo>
                    <a:pt x="1210271" y="614654"/>
                  </a:lnTo>
                  <a:lnTo>
                    <a:pt x="1209332" y="585038"/>
                  </a:lnTo>
                  <a:lnTo>
                    <a:pt x="1212850" y="525780"/>
                  </a:lnTo>
                  <a:lnTo>
                    <a:pt x="1221562" y="475894"/>
                  </a:lnTo>
                  <a:lnTo>
                    <a:pt x="1233093" y="435940"/>
                  </a:lnTo>
                  <a:lnTo>
                    <a:pt x="1253705" y="379717"/>
                  </a:lnTo>
                  <a:lnTo>
                    <a:pt x="1276032" y="346913"/>
                  </a:lnTo>
                  <a:lnTo>
                    <a:pt x="1280312" y="346151"/>
                  </a:lnTo>
                  <a:lnTo>
                    <a:pt x="1284592" y="346151"/>
                  </a:lnTo>
                  <a:lnTo>
                    <a:pt x="1320952" y="370319"/>
                  </a:lnTo>
                  <a:lnTo>
                    <a:pt x="1325524" y="391680"/>
                  </a:lnTo>
                  <a:lnTo>
                    <a:pt x="1327327" y="400151"/>
                  </a:lnTo>
                  <a:lnTo>
                    <a:pt x="1341793" y="470395"/>
                  </a:lnTo>
                  <a:lnTo>
                    <a:pt x="1347533" y="510184"/>
                  </a:lnTo>
                  <a:lnTo>
                    <a:pt x="1351724" y="550303"/>
                  </a:lnTo>
                  <a:lnTo>
                    <a:pt x="1354759" y="590651"/>
                  </a:lnTo>
                  <a:lnTo>
                    <a:pt x="1357020" y="631075"/>
                  </a:lnTo>
                  <a:lnTo>
                    <a:pt x="1359077" y="638479"/>
                  </a:lnTo>
                  <a:lnTo>
                    <a:pt x="1363751" y="643928"/>
                  </a:lnTo>
                  <a:lnTo>
                    <a:pt x="1370025" y="647293"/>
                  </a:lnTo>
                  <a:lnTo>
                    <a:pt x="1376908" y="648449"/>
                  </a:lnTo>
                  <a:lnTo>
                    <a:pt x="1384896" y="648449"/>
                  </a:lnTo>
                  <a:lnTo>
                    <a:pt x="1392224" y="643801"/>
                  </a:lnTo>
                  <a:lnTo>
                    <a:pt x="1392224" y="633539"/>
                  </a:lnTo>
                  <a:close/>
                </a:path>
                <a:path w="1755140" h="791210">
                  <a:moveTo>
                    <a:pt x="1755127" y="607745"/>
                  </a:moveTo>
                  <a:lnTo>
                    <a:pt x="1746542" y="574040"/>
                  </a:lnTo>
                  <a:lnTo>
                    <a:pt x="1746542" y="574598"/>
                  </a:lnTo>
                  <a:lnTo>
                    <a:pt x="1729524" y="540816"/>
                  </a:lnTo>
                  <a:lnTo>
                    <a:pt x="1708289" y="508279"/>
                  </a:lnTo>
                  <a:lnTo>
                    <a:pt x="1687766" y="475653"/>
                  </a:lnTo>
                  <a:lnTo>
                    <a:pt x="1672882" y="441540"/>
                  </a:lnTo>
                  <a:lnTo>
                    <a:pt x="1676044" y="427837"/>
                  </a:lnTo>
                  <a:lnTo>
                    <a:pt x="1676704" y="413042"/>
                  </a:lnTo>
                  <a:lnTo>
                    <a:pt x="1674533" y="397281"/>
                  </a:lnTo>
                  <a:lnTo>
                    <a:pt x="1669173" y="380695"/>
                  </a:lnTo>
                  <a:lnTo>
                    <a:pt x="1666227" y="374434"/>
                  </a:lnTo>
                  <a:lnTo>
                    <a:pt x="1660982" y="371678"/>
                  </a:lnTo>
                  <a:lnTo>
                    <a:pt x="1647278" y="371678"/>
                  </a:lnTo>
                  <a:lnTo>
                    <a:pt x="1638338" y="378231"/>
                  </a:lnTo>
                  <a:lnTo>
                    <a:pt x="1636344" y="386956"/>
                  </a:lnTo>
                  <a:lnTo>
                    <a:pt x="1633804" y="402043"/>
                  </a:lnTo>
                  <a:lnTo>
                    <a:pt x="1633461" y="416382"/>
                  </a:lnTo>
                  <a:lnTo>
                    <a:pt x="1634871" y="430149"/>
                  </a:lnTo>
                  <a:lnTo>
                    <a:pt x="1637576" y="443534"/>
                  </a:lnTo>
                  <a:lnTo>
                    <a:pt x="1620926" y="461937"/>
                  </a:lnTo>
                  <a:lnTo>
                    <a:pt x="1596263" y="474929"/>
                  </a:lnTo>
                  <a:lnTo>
                    <a:pt x="1566875" y="482650"/>
                  </a:lnTo>
                  <a:lnTo>
                    <a:pt x="1536026" y="485190"/>
                  </a:lnTo>
                  <a:lnTo>
                    <a:pt x="1522095" y="484644"/>
                  </a:lnTo>
                  <a:lnTo>
                    <a:pt x="1460601" y="456488"/>
                  </a:lnTo>
                  <a:lnTo>
                    <a:pt x="1452054" y="429298"/>
                  </a:lnTo>
                  <a:lnTo>
                    <a:pt x="1457159" y="399745"/>
                  </a:lnTo>
                  <a:lnTo>
                    <a:pt x="1480947" y="363004"/>
                  </a:lnTo>
                  <a:lnTo>
                    <a:pt x="1509953" y="338645"/>
                  </a:lnTo>
                  <a:lnTo>
                    <a:pt x="1513662" y="335610"/>
                  </a:lnTo>
                  <a:lnTo>
                    <a:pt x="1517472" y="333146"/>
                  </a:lnTo>
                  <a:lnTo>
                    <a:pt x="1521180" y="330492"/>
                  </a:lnTo>
                  <a:lnTo>
                    <a:pt x="1528978" y="324015"/>
                  </a:lnTo>
                  <a:lnTo>
                    <a:pt x="1536928" y="319379"/>
                  </a:lnTo>
                  <a:lnTo>
                    <a:pt x="1544993" y="316611"/>
                  </a:lnTo>
                  <a:lnTo>
                    <a:pt x="1553159" y="315683"/>
                  </a:lnTo>
                  <a:lnTo>
                    <a:pt x="1562811" y="316890"/>
                  </a:lnTo>
                  <a:lnTo>
                    <a:pt x="1572653" y="320509"/>
                  </a:lnTo>
                  <a:lnTo>
                    <a:pt x="1582699" y="326529"/>
                  </a:lnTo>
                  <a:lnTo>
                    <a:pt x="1592948" y="334949"/>
                  </a:lnTo>
                  <a:lnTo>
                    <a:pt x="1593799" y="338747"/>
                  </a:lnTo>
                  <a:lnTo>
                    <a:pt x="1596555" y="340448"/>
                  </a:lnTo>
                  <a:lnTo>
                    <a:pt x="1603413" y="340448"/>
                  </a:lnTo>
                  <a:lnTo>
                    <a:pt x="1607604" y="337896"/>
                  </a:lnTo>
                  <a:lnTo>
                    <a:pt x="1608645" y="333717"/>
                  </a:lnTo>
                  <a:lnTo>
                    <a:pt x="1609128" y="318668"/>
                  </a:lnTo>
                  <a:lnTo>
                    <a:pt x="1604873" y="305142"/>
                  </a:lnTo>
                  <a:lnTo>
                    <a:pt x="1595894" y="293966"/>
                  </a:lnTo>
                  <a:lnTo>
                    <a:pt x="1582191" y="285978"/>
                  </a:lnTo>
                  <a:lnTo>
                    <a:pt x="1575714" y="283502"/>
                  </a:lnTo>
                  <a:lnTo>
                    <a:pt x="1569250" y="282562"/>
                  </a:lnTo>
                  <a:lnTo>
                    <a:pt x="1562773" y="282562"/>
                  </a:lnTo>
                  <a:lnTo>
                    <a:pt x="1546021" y="284797"/>
                  </a:lnTo>
                  <a:lnTo>
                    <a:pt x="1499870" y="307428"/>
                  </a:lnTo>
                  <a:lnTo>
                    <a:pt x="1461604" y="338899"/>
                  </a:lnTo>
                  <a:lnTo>
                    <a:pt x="1430870" y="378015"/>
                  </a:lnTo>
                  <a:lnTo>
                    <a:pt x="1416405" y="422287"/>
                  </a:lnTo>
                  <a:lnTo>
                    <a:pt x="1426972" y="469252"/>
                  </a:lnTo>
                  <a:lnTo>
                    <a:pt x="1445666" y="492404"/>
                  </a:lnTo>
                  <a:lnTo>
                    <a:pt x="1470672" y="508431"/>
                  </a:lnTo>
                  <a:lnTo>
                    <a:pt x="1500149" y="517766"/>
                  </a:lnTo>
                  <a:lnTo>
                    <a:pt x="1532229" y="520788"/>
                  </a:lnTo>
                  <a:lnTo>
                    <a:pt x="1565770" y="517779"/>
                  </a:lnTo>
                  <a:lnTo>
                    <a:pt x="1598129" y="509054"/>
                  </a:lnTo>
                  <a:lnTo>
                    <a:pt x="1627352" y="495046"/>
                  </a:lnTo>
                  <a:lnTo>
                    <a:pt x="1651469" y="476173"/>
                  </a:lnTo>
                  <a:lnTo>
                    <a:pt x="1671586" y="508850"/>
                  </a:lnTo>
                  <a:lnTo>
                    <a:pt x="1692846" y="541134"/>
                  </a:lnTo>
                  <a:lnTo>
                    <a:pt x="1710575" y="574827"/>
                  </a:lnTo>
                  <a:lnTo>
                    <a:pt x="1720088" y="611720"/>
                  </a:lnTo>
                  <a:lnTo>
                    <a:pt x="1715935" y="647357"/>
                  </a:lnTo>
                  <a:lnTo>
                    <a:pt x="1671142" y="700011"/>
                  </a:lnTo>
                  <a:lnTo>
                    <a:pt x="1616341" y="727989"/>
                  </a:lnTo>
                  <a:lnTo>
                    <a:pt x="1572514" y="740397"/>
                  </a:lnTo>
                  <a:lnTo>
                    <a:pt x="1550784" y="742124"/>
                  </a:lnTo>
                  <a:lnTo>
                    <a:pt x="1533817" y="740981"/>
                  </a:lnTo>
                  <a:lnTo>
                    <a:pt x="1517040" y="737349"/>
                  </a:lnTo>
                  <a:lnTo>
                    <a:pt x="1500492" y="730948"/>
                  </a:lnTo>
                  <a:lnTo>
                    <a:pt x="1484160" y="721525"/>
                  </a:lnTo>
                  <a:lnTo>
                    <a:pt x="1481302" y="719721"/>
                  </a:lnTo>
                  <a:lnTo>
                    <a:pt x="1478356" y="718781"/>
                  </a:lnTo>
                  <a:lnTo>
                    <a:pt x="1475498" y="718781"/>
                  </a:lnTo>
                  <a:lnTo>
                    <a:pt x="1467129" y="721309"/>
                  </a:lnTo>
                  <a:lnTo>
                    <a:pt x="1461173" y="727633"/>
                  </a:lnTo>
                  <a:lnTo>
                    <a:pt x="1459191" y="735838"/>
                  </a:lnTo>
                  <a:lnTo>
                    <a:pt x="1462747" y="744029"/>
                  </a:lnTo>
                  <a:lnTo>
                    <a:pt x="1480629" y="760260"/>
                  </a:lnTo>
                  <a:lnTo>
                    <a:pt x="1501190" y="771271"/>
                  </a:lnTo>
                  <a:lnTo>
                    <a:pt x="1523873" y="777532"/>
                  </a:lnTo>
                  <a:lnTo>
                    <a:pt x="1548117" y="779526"/>
                  </a:lnTo>
                  <a:lnTo>
                    <a:pt x="1597494" y="772871"/>
                  </a:lnTo>
                  <a:lnTo>
                    <a:pt x="1646110" y="755218"/>
                  </a:lnTo>
                  <a:lnTo>
                    <a:pt x="1689671" y="730034"/>
                  </a:lnTo>
                  <a:lnTo>
                    <a:pt x="1723898" y="700747"/>
                  </a:lnTo>
                  <a:lnTo>
                    <a:pt x="1754352" y="640664"/>
                  </a:lnTo>
                  <a:lnTo>
                    <a:pt x="1755127" y="607745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22449" y="7034333"/>
              <a:ext cx="2602230" cy="294005"/>
            </a:xfrm>
            <a:custGeom>
              <a:avLst/>
              <a:gdLst/>
              <a:ahLst/>
              <a:cxnLst/>
              <a:rect l="l" t="t" r="r" b="b"/>
              <a:pathLst>
                <a:path w="2602229" h="294004">
                  <a:moveTo>
                    <a:pt x="402540" y="293722"/>
                  </a:moveTo>
                  <a:lnTo>
                    <a:pt x="0" y="145670"/>
                  </a:lnTo>
                  <a:lnTo>
                    <a:pt x="2344372" y="0"/>
                  </a:lnTo>
                  <a:lnTo>
                    <a:pt x="2601747" y="233510"/>
                  </a:lnTo>
                  <a:lnTo>
                    <a:pt x="402540" y="293722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22449" y="7034333"/>
              <a:ext cx="2602230" cy="294005"/>
            </a:xfrm>
            <a:custGeom>
              <a:avLst/>
              <a:gdLst/>
              <a:ahLst/>
              <a:cxnLst/>
              <a:rect l="l" t="t" r="r" b="b"/>
              <a:pathLst>
                <a:path w="2602229" h="294004">
                  <a:moveTo>
                    <a:pt x="402540" y="293722"/>
                  </a:moveTo>
                  <a:lnTo>
                    <a:pt x="2601747" y="233510"/>
                  </a:lnTo>
                  <a:lnTo>
                    <a:pt x="2344372" y="0"/>
                  </a:lnTo>
                  <a:lnTo>
                    <a:pt x="0" y="145670"/>
                  </a:lnTo>
                  <a:lnTo>
                    <a:pt x="402540" y="293722"/>
                  </a:lnTo>
                  <a:close/>
                </a:path>
              </a:pathLst>
            </a:custGeom>
            <a:ln w="952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85586" y="5590302"/>
              <a:ext cx="734060" cy="1600200"/>
            </a:xfrm>
            <a:custGeom>
              <a:avLst/>
              <a:gdLst/>
              <a:ahLst/>
              <a:cxnLst/>
              <a:rect l="l" t="t" r="r" b="b"/>
              <a:pathLst>
                <a:path w="734059" h="1600200">
                  <a:moveTo>
                    <a:pt x="0" y="1599609"/>
                  </a:moveTo>
                  <a:lnTo>
                    <a:pt x="20955" y="0"/>
                  </a:lnTo>
                  <a:lnTo>
                    <a:pt x="733926" y="1536920"/>
                  </a:lnTo>
                  <a:lnTo>
                    <a:pt x="0" y="1599609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06542" y="5429770"/>
              <a:ext cx="2391410" cy="1872614"/>
            </a:xfrm>
            <a:custGeom>
              <a:avLst/>
              <a:gdLst/>
              <a:ahLst/>
              <a:cxnLst/>
              <a:rect l="l" t="t" r="r" b="b"/>
              <a:pathLst>
                <a:path w="2391409" h="1872615">
                  <a:moveTo>
                    <a:pt x="387490" y="1872562"/>
                  </a:moveTo>
                  <a:lnTo>
                    <a:pt x="0" y="160532"/>
                  </a:lnTo>
                  <a:lnTo>
                    <a:pt x="1879156" y="0"/>
                  </a:lnTo>
                  <a:lnTo>
                    <a:pt x="2391237" y="1701359"/>
                  </a:lnTo>
                  <a:lnTo>
                    <a:pt x="387490" y="1872562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7693" y="7460014"/>
              <a:ext cx="2308645" cy="240953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4692" y="5649350"/>
              <a:ext cx="992134" cy="137155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488831" y="7688061"/>
            <a:ext cx="5046980" cy="1048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4015"/>
              </a:lnSpc>
              <a:spcBef>
                <a:spcPts val="125"/>
              </a:spcBef>
            </a:pPr>
            <a:r>
              <a:rPr sz="3500" spc="5" dirty="0">
                <a:solidFill>
                  <a:srgbClr val="C2262D"/>
                </a:solidFill>
                <a:latin typeface="Arial MT"/>
                <a:cs typeface="Arial MT"/>
              </a:rPr>
              <a:t>-</a:t>
            </a:r>
            <a:r>
              <a:rPr sz="3500" spc="-270" dirty="0">
                <a:solidFill>
                  <a:srgbClr val="C2262D"/>
                </a:solidFill>
                <a:latin typeface="Arial MT"/>
                <a:cs typeface="Arial MT"/>
              </a:rPr>
              <a:t> </a:t>
            </a:r>
            <a:r>
              <a:rPr sz="3500" spc="10" dirty="0">
                <a:solidFill>
                  <a:srgbClr val="C2262D"/>
                </a:solidFill>
                <a:latin typeface="Arial MT"/>
                <a:cs typeface="Arial MT"/>
              </a:rPr>
              <a:t>J</a:t>
            </a:r>
            <a:r>
              <a:rPr sz="3500" spc="-270" dirty="0">
                <a:solidFill>
                  <a:srgbClr val="C2262D"/>
                </a:solidFill>
                <a:latin typeface="Arial MT"/>
                <a:cs typeface="Arial MT"/>
              </a:rPr>
              <a:t> </a:t>
            </a:r>
            <a:r>
              <a:rPr sz="3500" spc="15" dirty="0">
                <a:solidFill>
                  <a:srgbClr val="C2262D"/>
                </a:solidFill>
                <a:latin typeface="Arial MT"/>
                <a:cs typeface="Arial MT"/>
              </a:rPr>
              <a:t>A</a:t>
            </a:r>
            <a:r>
              <a:rPr sz="3500" spc="-270" dirty="0">
                <a:solidFill>
                  <a:srgbClr val="C2262D"/>
                </a:solidFill>
                <a:latin typeface="Arial MT"/>
                <a:cs typeface="Arial MT"/>
              </a:rPr>
              <a:t> </a:t>
            </a:r>
            <a:r>
              <a:rPr sz="3500" spc="5" dirty="0">
                <a:solidFill>
                  <a:srgbClr val="C2262D"/>
                </a:solidFill>
                <a:latin typeface="Arial MT"/>
                <a:cs typeface="Arial MT"/>
              </a:rPr>
              <a:t>I</a:t>
            </a:r>
            <a:r>
              <a:rPr sz="3500" spc="-270" dirty="0">
                <a:solidFill>
                  <a:srgbClr val="C2262D"/>
                </a:solidFill>
                <a:latin typeface="Arial MT"/>
                <a:cs typeface="Arial MT"/>
              </a:rPr>
              <a:t> </a:t>
            </a:r>
            <a:r>
              <a:rPr sz="3500" spc="15" dirty="0">
                <a:solidFill>
                  <a:srgbClr val="C2262D"/>
                </a:solidFill>
                <a:latin typeface="Arial MT"/>
                <a:cs typeface="Arial MT"/>
              </a:rPr>
              <a:t>D</a:t>
            </a:r>
            <a:r>
              <a:rPr sz="3500" spc="-270" dirty="0">
                <a:solidFill>
                  <a:srgbClr val="C2262D"/>
                </a:solidFill>
                <a:latin typeface="Arial MT"/>
                <a:cs typeface="Arial MT"/>
              </a:rPr>
              <a:t> </a:t>
            </a:r>
            <a:r>
              <a:rPr sz="3500" spc="15" dirty="0">
                <a:solidFill>
                  <a:srgbClr val="C2262D"/>
                </a:solidFill>
                <a:latin typeface="Arial MT"/>
                <a:cs typeface="Arial MT"/>
              </a:rPr>
              <a:t>E</a:t>
            </a:r>
            <a:r>
              <a:rPr sz="3500" spc="-270" dirty="0">
                <a:solidFill>
                  <a:srgbClr val="C2262D"/>
                </a:solidFill>
                <a:latin typeface="Arial MT"/>
                <a:cs typeface="Arial MT"/>
              </a:rPr>
              <a:t> </a:t>
            </a:r>
            <a:r>
              <a:rPr sz="3500" spc="15" dirty="0">
                <a:solidFill>
                  <a:srgbClr val="C2262D"/>
                </a:solidFill>
                <a:latin typeface="Arial MT"/>
                <a:cs typeface="Arial MT"/>
              </a:rPr>
              <a:t>E</a:t>
            </a:r>
            <a:r>
              <a:rPr sz="3500" spc="-270" dirty="0">
                <a:solidFill>
                  <a:srgbClr val="C2262D"/>
                </a:solidFill>
                <a:latin typeface="Arial MT"/>
                <a:cs typeface="Arial MT"/>
              </a:rPr>
              <a:t> </a:t>
            </a:r>
            <a:r>
              <a:rPr sz="3500" spc="15" dirty="0">
                <a:solidFill>
                  <a:srgbClr val="C2262D"/>
                </a:solidFill>
                <a:latin typeface="Arial MT"/>
                <a:cs typeface="Arial MT"/>
              </a:rPr>
              <a:t>P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ts val="4015"/>
              </a:lnSpc>
            </a:pPr>
            <a:r>
              <a:rPr sz="3500" spc="10" dirty="0">
                <a:latin typeface="Arial MT"/>
                <a:cs typeface="Arial MT"/>
              </a:rPr>
              <a:t>2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0" dirty="0">
                <a:latin typeface="Arial MT"/>
                <a:cs typeface="Arial MT"/>
              </a:rPr>
              <a:t>1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5" dirty="0">
                <a:latin typeface="Arial MT"/>
                <a:cs typeface="Arial MT"/>
              </a:rPr>
              <a:t>S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5" dirty="0">
                <a:latin typeface="Arial MT"/>
                <a:cs typeface="Arial MT"/>
              </a:rPr>
              <a:t>T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5" dirty="0">
                <a:latin typeface="Arial MT"/>
                <a:cs typeface="Arial MT"/>
              </a:rPr>
              <a:t>U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5" dirty="0">
                <a:latin typeface="Arial MT"/>
                <a:cs typeface="Arial MT"/>
              </a:rPr>
              <a:t>C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5" dirty="0">
                <a:latin typeface="Arial MT"/>
                <a:cs typeface="Arial MT"/>
              </a:rPr>
              <a:t>H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5" dirty="0">
                <a:latin typeface="Arial MT"/>
                <a:cs typeface="Arial MT"/>
              </a:rPr>
              <a:t>H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0" dirty="0">
                <a:latin typeface="Arial MT"/>
                <a:cs typeface="Arial MT"/>
              </a:rPr>
              <a:t>0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0" dirty="0">
                <a:latin typeface="Arial MT"/>
                <a:cs typeface="Arial MT"/>
              </a:rPr>
              <a:t>1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0" dirty="0">
                <a:latin typeface="Arial MT"/>
                <a:cs typeface="Arial MT"/>
              </a:rPr>
              <a:t>0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0" dirty="0">
                <a:latin typeface="Arial MT"/>
                <a:cs typeface="Arial MT"/>
              </a:rPr>
              <a:t>0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0" dirty="0">
                <a:latin typeface="Arial MT"/>
                <a:cs typeface="Arial MT"/>
              </a:rPr>
              <a:t>5</a:t>
            </a:r>
            <a:r>
              <a:rPr sz="3500" spc="-270" dirty="0">
                <a:latin typeface="Arial MT"/>
                <a:cs typeface="Arial MT"/>
              </a:rPr>
              <a:t> </a:t>
            </a:r>
            <a:r>
              <a:rPr sz="3500" spc="10" dirty="0">
                <a:latin typeface="Arial MT"/>
                <a:cs typeface="Arial MT"/>
              </a:rPr>
              <a:t>4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76"/>
            <a:ext cx="6400079" cy="1028542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73845" y="3425769"/>
            <a:ext cx="1772285" cy="1282065"/>
            <a:chOff x="9673845" y="3425769"/>
            <a:chExt cx="1772285" cy="1282065"/>
          </a:xfrm>
        </p:grpSpPr>
        <p:sp>
          <p:nvSpPr>
            <p:cNvPr id="4" name="object 4"/>
            <p:cNvSpPr/>
            <p:nvPr/>
          </p:nvSpPr>
          <p:spPr>
            <a:xfrm>
              <a:off x="9700259" y="4502291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00259" y="4502291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3845" y="3431600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74542" y="3425769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20677" y="4264112"/>
              <a:ext cx="914400" cy="38735"/>
            </a:xfrm>
            <a:custGeom>
              <a:avLst/>
              <a:gdLst/>
              <a:ahLst/>
              <a:cxnLst/>
              <a:rect l="l" t="t" r="r" b="b"/>
              <a:pathLst>
                <a:path w="914400" h="38735">
                  <a:moveTo>
                    <a:pt x="913791" y="0"/>
                  </a:moveTo>
                  <a:lnTo>
                    <a:pt x="0" y="38233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691784" y="1228093"/>
            <a:ext cx="1772285" cy="1282065"/>
            <a:chOff x="9691784" y="1228093"/>
            <a:chExt cx="1772285" cy="1282065"/>
          </a:xfrm>
        </p:grpSpPr>
        <p:sp>
          <p:nvSpPr>
            <p:cNvPr id="10" name="object 10"/>
            <p:cNvSpPr/>
            <p:nvPr/>
          </p:nvSpPr>
          <p:spPr>
            <a:xfrm>
              <a:off x="9718198" y="2304614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18198" y="2304614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91784" y="1233924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92481" y="1228093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19881" y="2142868"/>
              <a:ext cx="914400" cy="38735"/>
            </a:xfrm>
            <a:custGeom>
              <a:avLst/>
              <a:gdLst/>
              <a:ahLst/>
              <a:cxnLst/>
              <a:rect l="l" t="t" r="r" b="b"/>
              <a:pathLst>
                <a:path w="914400" h="38735">
                  <a:moveTo>
                    <a:pt x="913791" y="0"/>
                  </a:moveTo>
                  <a:lnTo>
                    <a:pt x="0" y="38233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793044" y="213500"/>
            <a:ext cx="4702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6880" algn="l"/>
                <a:tab pos="2384425" algn="l"/>
              </a:tabLst>
            </a:pPr>
            <a:r>
              <a:rPr sz="4800" dirty="0">
                <a:solidFill>
                  <a:srgbClr val="4B453F"/>
                </a:solidFill>
              </a:rPr>
              <a:t>Table	of	</a:t>
            </a:r>
            <a:r>
              <a:rPr sz="4800" dirty="0"/>
              <a:t>contents</a:t>
            </a:r>
            <a:endParaRPr sz="4800"/>
          </a:p>
        </p:txBody>
      </p:sp>
      <p:sp>
        <p:nvSpPr>
          <p:cNvPr id="16" name="object 16"/>
          <p:cNvSpPr txBox="1"/>
          <p:nvPr/>
        </p:nvSpPr>
        <p:spPr>
          <a:xfrm>
            <a:off x="1534183" y="1321255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01</a:t>
            </a:r>
            <a:endParaRPr sz="4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24648" y="1330772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02</a:t>
            </a:r>
            <a:endParaRPr sz="4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06711" y="3596123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04</a:t>
            </a:r>
            <a:endParaRPr sz="4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96498" y="1348093"/>
            <a:ext cx="5330190" cy="935990"/>
            <a:chOff x="2996498" y="1348093"/>
            <a:chExt cx="5330190" cy="935990"/>
          </a:xfrm>
        </p:grpSpPr>
        <p:sp>
          <p:nvSpPr>
            <p:cNvPr id="20" name="object 20"/>
            <p:cNvSpPr/>
            <p:nvPr/>
          </p:nvSpPr>
          <p:spPr>
            <a:xfrm>
              <a:off x="3015547" y="1368785"/>
              <a:ext cx="5292090" cy="894715"/>
            </a:xfrm>
            <a:custGeom>
              <a:avLst/>
              <a:gdLst/>
              <a:ahLst/>
              <a:cxnLst/>
              <a:rect l="l" t="t" r="r" b="b"/>
              <a:pathLst>
                <a:path w="5292090" h="894714">
                  <a:moveTo>
                    <a:pt x="5291994" y="894174"/>
                  </a:moveTo>
                  <a:lnTo>
                    <a:pt x="0" y="894174"/>
                  </a:lnTo>
                  <a:lnTo>
                    <a:pt x="0" y="0"/>
                  </a:lnTo>
                  <a:lnTo>
                    <a:pt x="5291994" y="0"/>
                  </a:lnTo>
                  <a:lnTo>
                    <a:pt x="5291994" y="89417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96498" y="1348093"/>
              <a:ext cx="5330190" cy="935990"/>
            </a:xfrm>
            <a:custGeom>
              <a:avLst/>
              <a:gdLst/>
              <a:ahLst/>
              <a:cxnLst/>
              <a:rect l="l" t="t" r="r" b="b"/>
              <a:pathLst>
                <a:path w="5330190" h="935989">
                  <a:moveTo>
                    <a:pt x="5311253" y="935507"/>
                  </a:moveTo>
                  <a:lnTo>
                    <a:pt x="18840" y="935507"/>
                  </a:lnTo>
                  <a:lnTo>
                    <a:pt x="11653" y="933921"/>
                  </a:lnTo>
                  <a:lnTo>
                    <a:pt x="5595" y="929477"/>
                  </a:lnTo>
                  <a:lnTo>
                    <a:pt x="1503" y="922899"/>
                  </a:lnTo>
                  <a:lnTo>
                    <a:pt x="0" y="914866"/>
                  </a:lnTo>
                  <a:lnTo>
                    <a:pt x="0" y="20690"/>
                  </a:lnTo>
                  <a:lnTo>
                    <a:pt x="5311044" y="0"/>
                  </a:lnTo>
                  <a:lnTo>
                    <a:pt x="5318441" y="1632"/>
                  </a:lnTo>
                  <a:lnTo>
                    <a:pt x="5324498" y="6078"/>
                  </a:lnTo>
                  <a:lnTo>
                    <a:pt x="5328591" y="12657"/>
                  </a:lnTo>
                  <a:lnTo>
                    <a:pt x="5330094" y="20691"/>
                  </a:lnTo>
                  <a:lnTo>
                    <a:pt x="19049" y="20691"/>
                  </a:lnTo>
                  <a:lnTo>
                    <a:pt x="19049" y="41382"/>
                  </a:lnTo>
                  <a:lnTo>
                    <a:pt x="38099" y="41382"/>
                  </a:lnTo>
                  <a:lnTo>
                    <a:pt x="38099" y="894174"/>
                  </a:lnTo>
                  <a:lnTo>
                    <a:pt x="19049" y="894174"/>
                  </a:lnTo>
                  <a:lnTo>
                    <a:pt x="19049" y="914865"/>
                  </a:lnTo>
                  <a:lnTo>
                    <a:pt x="5330094" y="914865"/>
                  </a:lnTo>
                  <a:lnTo>
                    <a:pt x="5328591" y="922899"/>
                  </a:lnTo>
                  <a:lnTo>
                    <a:pt x="5324498" y="929477"/>
                  </a:lnTo>
                  <a:lnTo>
                    <a:pt x="5318441" y="933921"/>
                  </a:lnTo>
                  <a:lnTo>
                    <a:pt x="5311253" y="935507"/>
                  </a:lnTo>
                  <a:close/>
                </a:path>
                <a:path w="5330190" h="935989">
                  <a:moveTo>
                    <a:pt x="38099" y="41382"/>
                  </a:moveTo>
                  <a:lnTo>
                    <a:pt x="19049" y="41382"/>
                  </a:lnTo>
                  <a:lnTo>
                    <a:pt x="19049" y="20691"/>
                  </a:lnTo>
                  <a:lnTo>
                    <a:pt x="38099" y="20691"/>
                  </a:lnTo>
                  <a:lnTo>
                    <a:pt x="38099" y="41382"/>
                  </a:lnTo>
                  <a:close/>
                </a:path>
                <a:path w="5330190" h="935989">
                  <a:moveTo>
                    <a:pt x="5291994" y="41382"/>
                  </a:moveTo>
                  <a:lnTo>
                    <a:pt x="38099" y="41382"/>
                  </a:lnTo>
                  <a:lnTo>
                    <a:pt x="38099" y="20691"/>
                  </a:lnTo>
                  <a:lnTo>
                    <a:pt x="5291994" y="20691"/>
                  </a:lnTo>
                  <a:lnTo>
                    <a:pt x="5291994" y="41382"/>
                  </a:lnTo>
                  <a:close/>
                </a:path>
                <a:path w="5330190" h="935989">
                  <a:moveTo>
                    <a:pt x="5311044" y="914865"/>
                  </a:moveTo>
                  <a:lnTo>
                    <a:pt x="5291994" y="914865"/>
                  </a:lnTo>
                  <a:lnTo>
                    <a:pt x="5291994" y="20691"/>
                  </a:lnTo>
                  <a:lnTo>
                    <a:pt x="5311044" y="20691"/>
                  </a:lnTo>
                  <a:lnTo>
                    <a:pt x="5311044" y="41382"/>
                  </a:lnTo>
                  <a:lnTo>
                    <a:pt x="5330094" y="41382"/>
                  </a:lnTo>
                  <a:lnTo>
                    <a:pt x="5330094" y="894174"/>
                  </a:lnTo>
                  <a:lnTo>
                    <a:pt x="5311044" y="894174"/>
                  </a:lnTo>
                  <a:lnTo>
                    <a:pt x="5311044" y="914865"/>
                  </a:lnTo>
                  <a:close/>
                </a:path>
                <a:path w="5330190" h="935989">
                  <a:moveTo>
                    <a:pt x="5330094" y="41382"/>
                  </a:moveTo>
                  <a:lnTo>
                    <a:pt x="5311044" y="41382"/>
                  </a:lnTo>
                  <a:lnTo>
                    <a:pt x="5311044" y="20691"/>
                  </a:lnTo>
                  <a:lnTo>
                    <a:pt x="5330094" y="20691"/>
                  </a:lnTo>
                  <a:lnTo>
                    <a:pt x="5330094" y="41382"/>
                  </a:lnTo>
                  <a:close/>
                </a:path>
                <a:path w="5330190" h="935989">
                  <a:moveTo>
                    <a:pt x="38099" y="914865"/>
                  </a:moveTo>
                  <a:lnTo>
                    <a:pt x="19049" y="914865"/>
                  </a:lnTo>
                  <a:lnTo>
                    <a:pt x="19049" y="894174"/>
                  </a:lnTo>
                  <a:lnTo>
                    <a:pt x="38099" y="894174"/>
                  </a:lnTo>
                  <a:lnTo>
                    <a:pt x="38099" y="914865"/>
                  </a:lnTo>
                  <a:close/>
                </a:path>
                <a:path w="5330190" h="935989">
                  <a:moveTo>
                    <a:pt x="5291994" y="914865"/>
                  </a:moveTo>
                  <a:lnTo>
                    <a:pt x="38099" y="914865"/>
                  </a:lnTo>
                  <a:lnTo>
                    <a:pt x="38099" y="894174"/>
                  </a:lnTo>
                  <a:lnTo>
                    <a:pt x="5291994" y="894174"/>
                  </a:lnTo>
                  <a:lnTo>
                    <a:pt x="5291994" y="914865"/>
                  </a:lnTo>
                  <a:close/>
                </a:path>
                <a:path w="5330190" h="935989">
                  <a:moveTo>
                    <a:pt x="5330094" y="914865"/>
                  </a:moveTo>
                  <a:lnTo>
                    <a:pt x="5311044" y="914865"/>
                  </a:lnTo>
                  <a:lnTo>
                    <a:pt x="5311044" y="894174"/>
                  </a:lnTo>
                  <a:lnTo>
                    <a:pt x="5330094" y="894174"/>
                  </a:lnTo>
                  <a:lnTo>
                    <a:pt x="5330094" y="91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15547" y="1368785"/>
            <a:ext cx="5292090" cy="8947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08585" algn="ctr">
              <a:lnSpc>
                <a:spcPct val="100000"/>
              </a:lnSpc>
              <a:spcBef>
                <a:spcPts val="960"/>
              </a:spcBef>
            </a:pPr>
            <a:r>
              <a:rPr sz="4200" spc="10" dirty="0">
                <a:solidFill>
                  <a:srgbClr val="FFFFFF"/>
                </a:solidFill>
                <a:latin typeface="Tahoma"/>
                <a:cs typeface="Tahoma"/>
              </a:rPr>
              <a:t>Introduction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33658" y="3442686"/>
            <a:ext cx="1772285" cy="1282065"/>
            <a:chOff x="1033658" y="3442686"/>
            <a:chExt cx="1772285" cy="1282065"/>
          </a:xfrm>
        </p:grpSpPr>
        <p:sp>
          <p:nvSpPr>
            <p:cNvPr id="24" name="object 24"/>
            <p:cNvSpPr/>
            <p:nvPr/>
          </p:nvSpPr>
          <p:spPr>
            <a:xfrm>
              <a:off x="1060072" y="4519207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0072" y="4519207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60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3658" y="3448516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34355" y="3442686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29015" y="4340157"/>
              <a:ext cx="914400" cy="38735"/>
            </a:xfrm>
            <a:custGeom>
              <a:avLst/>
              <a:gdLst/>
              <a:ahLst/>
              <a:cxnLst/>
              <a:rect l="l" t="t" r="r" b="b"/>
              <a:pathLst>
                <a:path w="914400" h="38735">
                  <a:moveTo>
                    <a:pt x="913791" y="0"/>
                  </a:moveTo>
                  <a:lnTo>
                    <a:pt x="0" y="38233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98339" y="3596123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03</a:t>
            </a:r>
            <a:endParaRPr sz="48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86023" y="3441444"/>
            <a:ext cx="5330190" cy="935990"/>
            <a:chOff x="2886023" y="3441444"/>
            <a:chExt cx="5330190" cy="935990"/>
          </a:xfrm>
        </p:grpSpPr>
        <p:sp>
          <p:nvSpPr>
            <p:cNvPr id="31" name="object 31"/>
            <p:cNvSpPr/>
            <p:nvPr/>
          </p:nvSpPr>
          <p:spPr>
            <a:xfrm>
              <a:off x="2905073" y="3462135"/>
              <a:ext cx="5292090" cy="894715"/>
            </a:xfrm>
            <a:custGeom>
              <a:avLst/>
              <a:gdLst/>
              <a:ahLst/>
              <a:cxnLst/>
              <a:rect l="l" t="t" r="r" b="b"/>
              <a:pathLst>
                <a:path w="5292090" h="894714">
                  <a:moveTo>
                    <a:pt x="5291993" y="894174"/>
                  </a:moveTo>
                  <a:lnTo>
                    <a:pt x="0" y="894174"/>
                  </a:lnTo>
                  <a:lnTo>
                    <a:pt x="0" y="0"/>
                  </a:lnTo>
                  <a:lnTo>
                    <a:pt x="5291993" y="0"/>
                  </a:lnTo>
                  <a:lnTo>
                    <a:pt x="5291993" y="89417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86023" y="3441444"/>
              <a:ext cx="5330190" cy="935990"/>
            </a:xfrm>
            <a:custGeom>
              <a:avLst/>
              <a:gdLst/>
              <a:ahLst/>
              <a:cxnLst/>
              <a:rect l="l" t="t" r="r" b="b"/>
              <a:pathLst>
                <a:path w="5330190" h="935989">
                  <a:moveTo>
                    <a:pt x="5311255" y="935506"/>
                  </a:moveTo>
                  <a:lnTo>
                    <a:pt x="18838" y="935506"/>
                  </a:lnTo>
                  <a:lnTo>
                    <a:pt x="11653" y="933921"/>
                  </a:lnTo>
                  <a:lnTo>
                    <a:pt x="5595" y="929477"/>
                  </a:lnTo>
                  <a:lnTo>
                    <a:pt x="1503" y="922899"/>
                  </a:lnTo>
                  <a:lnTo>
                    <a:pt x="0" y="914865"/>
                  </a:lnTo>
                  <a:lnTo>
                    <a:pt x="0" y="20691"/>
                  </a:lnTo>
                  <a:lnTo>
                    <a:pt x="1503" y="12657"/>
                  </a:lnTo>
                  <a:lnTo>
                    <a:pt x="5595" y="6078"/>
                  </a:lnTo>
                  <a:lnTo>
                    <a:pt x="11653" y="1632"/>
                  </a:lnTo>
                  <a:lnTo>
                    <a:pt x="19049" y="0"/>
                  </a:lnTo>
                  <a:lnTo>
                    <a:pt x="5311044" y="0"/>
                  </a:lnTo>
                  <a:lnTo>
                    <a:pt x="5318441" y="1632"/>
                  </a:lnTo>
                  <a:lnTo>
                    <a:pt x="5324498" y="6078"/>
                  </a:lnTo>
                  <a:lnTo>
                    <a:pt x="5328591" y="12657"/>
                  </a:lnTo>
                  <a:lnTo>
                    <a:pt x="5330094" y="20691"/>
                  </a:lnTo>
                  <a:lnTo>
                    <a:pt x="19049" y="20691"/>
                  </a:lnTo>
                  <a:lnTo>
                    <a:pt x="19049" y="41382"/>
                  </a:lnTo>
                  <a:lnTo>
                    <a:pt x="38099" y="41382"/>
                  </a:lnTo>
                  <a:lnTo>
                    <a:pt x="38099" y="894174"/>
                  </a:lnTo>
                  <a:lnTo>
                    <a:pt x="19049" y="894174"/>
                  </a:lnTo>
                  <a:lnTo>
                    <a:pt x="19049" y="914865"/>
                  </a:lnTo>
                  <a:lnTo>
                    <a:pt x="5330094" y="914865"/>
                  </a:lnTo>
                  <a:lnTo>
                    <a:pt x="5328591" y="922899"/>
                  </a:lnTo>
                  <a:lnTo>
                    <a:pt x="5324498" y="929477"/>
                  </a:lnTo>
                  <a:lnTo>
                    <a:pt x="5318441" y="933921"/>
                  </a:lnTo>
                  <a:lnTo>
                    <a:pt x="5311255" y="935506"/>
                  </a:lnTo>
                  <a:close/>
                </a:path>
                <a:path w="5330190" h="935989">
                  <a:moveTo>
                    <a:pt x="38099" y="41382"/>
                  </a:moveTo>
                  <a:lnTo>
                    <a:pt x="19049" y="41382"/>
                  </a:lnTo>
                  <a:lnTo>
                    <a:pt x="19049" y="20691"/>
                  </a:lnTo>
                  <a:lnTo>
                    <a:pt x="38099" y="20691"/>
                  </a:lnTo>
                  <a:lnTo>
                    <a:pt x="38099" y="41382"/>
                  </a:lnTo>
                  <a:close/>
                </a:path>
                <a:path w="5330190" h="935989">
                  <a:moveTo>
                    <a:pt x="5291994" y="41382"/>
                  </a:moveTo>
                  <a:lnTo>
                    <a:pt x="38099" y="41382"/>
                  </a:lnTo>
                  <a:lnTo>
                    <a:pt x="38099" y="20691"/>
                  </a:lnTo>
                  <a:lnTo>
                    <a:pt x="5291994" y="20691"/>
                  </a:lnTo>
                  <a:lnTo>
                    <a:pt x="5291994" y="41382"/>
                  </a:lnTo>
                  <a:close/>
                </a:path>
                <a:path w="5330190" h="935989">
                  <a:moveTo>
                    <a:pt x="5311044" y="914865"/>
                  </a:moveTo>
                  <a:lnTo>
                    <a:pt x="5291994" y="914865"/>
                  </a:lnTo>
                  <a:lnTo>
                    <a:pt x="5291994" y="20691"/>
                  </a:lnTo>
                  <a:lnTo>
                    <a:pt x="5311044" y="20691"/>
                  </a:lnTo>
                  <a:lnTo>
                    <a:pt x="5311044" y="41382"/>
                  </a:lnTo>
                  <a:lnTo>
                    <a:pt x="5330094" y="41382"/>
                  </a:lnTo>
                  <a:lnTo>
                    <a:pt x="5330094" y="894174"/>
                  </a:lnTo>
                  <a:lnTo>
                    <a:pt x="5311044" y="894174"/>
                  </a:lnTo>
                  <a:lnTo>
                    <a:pt x="5311044" y="914865"/>
                  </a:lnTo>
                  <a:close/>
                </a:path>
                <a:path w="5330190" h="935989">
                  <a:moveTo>
                    <a:pt x="5330094" y="41382"/>
                  </a:moveTo>
                  <a:lnTo>
                    <a:pt x="5311044" y="41382"/>
                  </a:lnTo>
                  <a:lnTo>
                    <a:pt x="5311044" y="20691"/>
                  </a:lnTo>
                  <a:lnTo>
                    <a:pt x="5330094" y="20691"/>
                  </a:lnTo>
                  <a:lnTo>
                    <a:pt x="5330094" y="41382"/>
                  </a:lnTo>
                  <a:close/>
                </a:path>
                <a:path w="5330190" h="935989">
                  <a:moveTo>
                    <a:pt x="38099" y="914865"/>
                  </a:moveTo>
                  <a:lnTo>
                    <a:pt x="19049" y="914865"/>
                  </a:lnTo>
                  <a:lnTo>
                    <a:pt x="19049" y="894174"/>
                  </a:lnTo>
                  <a:lnTo>
                    <a:pt x="38099" y="894174"/>
                  </a:lnTo>
                  <a:lnTo>
                    <a:pt x="38099" y="914865"/>
                  </a:lnTo>
                  <a:close/>
                </a:path>
                <a:path w="5330190" h="935989">
                  <a:moveTo>
                    <a:pt x="5291994" y="914865"/>
                  </a:moveTo>
                  <a:lnTo>
                    <a:pt x="38099" y="914865"/>
                  </a:lnTo>
                  <a:lnTo>
                    <a:pt x="38099" y="894174"/>
                  </a:lnTo>
                  <a:lnTo>
                    <a:pt x="5291994" y="894174"/>
                  </a:lnTo>
                  <a:lnTo>
                    <a:pt x="5291994" y="914865"/>
                  </a:lnTo>
                  <a:close/>
                </a:path>
                <a:path w="5330190" h="935989">
                  <a:moveTo>
                    <a:pt x="5330094" y="914865"/>
                  </a:moveTo>
                  <a:lnTo>
                    <a:pt x="5311044" y="914865"/>
                  </a:lnTo>
                  <a:lnTo>
                    <a:pt x="5311044" y="894174"/>
                  </a:lnTo>
                  <a:lnTo>
                    <a:pt x="5330094" y="894174"/>
                  </a:lnTo>
                  <a:lnTo>
                    <a:pt x="5330094" y="91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905073" y="3462135"/>
            <a:ext cx="5292090" cy="8947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960"/>
              </a:spcBef>
            </a:pPr>
            <a:r>
              <a:rPr sz="4200" spc="45" dirty="0">
                <a:solidFill>
                  <a:srgbClr val="FFFFFF"/>
                </a:solidFill>
                <a:latin typeface="Tahoma"/>
                <a:cs typeface="Tahoma"/>
              </a:rPr>
              <a:t>Problem</a:t>
            </a:r>
            <a:r>
              <a:rPr sz="42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5" dirty="0">
                <a:solidFill>
                  <a:srgbClr val="FFFFFF"/>
                </a:solidFill>
                <a:latin typeface="Tahoma"/>
                <a:cs typeface="Tahoma"/>
              </a:rPr>
              <a:t>statement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448074" y="1271653"/>
            <a:ext cx="5308600" cy="935990"/>
            <a:chOff x="11448074" y="1271653"/>
            <a:chExt cx="5308600" cy="935990"/>
          </a:xfrm>
        </p:grpSpPr>
        <p:sp>
          <p:nvSpPr>
            <p:cNvPr id="35" name="object 35"/>
            <p:cNvSpPr/>
            <p:nvPr/>
          </p:nvSpPr>
          <p:spPr>
            <a:xfrm>
              <a:off x="11467124" y="1292344"/>
              <a:ext cx="5270500" cy="894715"/>
            </a:xfrm>
            <a:custGeom>
              <a:avLst/>
              <a:gdLst/>
              <a:ahLst/>
              <a:cxnLst/>
              <a:rect l="l" t="t" r="r" b="b"/>
              <a:pathLst>
                <a:path w="5270500" h="894714">
                  <a:moveTo>
                    <a:pt x="5270373" y="894174"/>
                  </a:moveTo>
                  <a:lnTo>
                    <a:pt x="0" y="894174"/>
                  </a:lnTo>
                  <a:lnTo>
                    <a:pt x="0" y="0"/>
                  </a:lnTo>
                  <a:lnTo>
                    <a:pt x="5270373" y="0"/>
                  </a:lnTo>
                  <a:lnTo>
                    <a:pt x="5270373" y="89417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448074" y="1271653"/>
              <a:ext cx="5308600" cy="935990"/>
            </a:xfrm>
            <a:custGeom>
              <a:avLst/>
              <a:gdLst/>
              <a:ahLst/>
              <a:cxnLst/>
              <a:rect l="l" t="t" r="r" b="b"/>
              <a:pathLst>
                <a:path w="5308600" h="935989">
                  <a:moveTo>
                    <a:pt x="5289633" y="935506"/>
                  </a:moveTo>
                  <a:lnTo>
                    <a:pt x="18840" y="935506"/>
                  </a:lnTo>
                  <a:lnTo>
                    <a:pt x="11653" y="933921"/>
                  </a:lnTo>
                  <a:lnTo>
                    <a:pt x="5595" y="929477"/>
                  </a:lnTo>
                  <a:lnTo>
                    <a:pt x="1503" y="922899"/>
                  </a:lnTo>
                  <a:lnTo>
                    <a:pt x="0" y="914865"/>
                  </a:lnTo>
                  <a:lnTo>
                    <a:pt x="0" y="20691"/>
                  </a:lnTo>
                  <a:lnTo>
                    <a:pt x="1503" y="12657"/>
                  </a:lnTo>
                  <a:lnTo>
                    <a:pt x="5595" y="6078"/>
                  </a:lnTo>
                  <a:lnTo>
                    <a:pt x="11653" y="1632"/>
                  </a:lnTo>
                  <a:lnTo>
                    <a:pt x="19049" y="0"/>
                  </a:lnTo>
                  <a:lnTo>
                    <a:pt x="5289423" y="0"/>
                  </a:lnTo>
                  <a:lnTo>
                    <a:pt x="5296820" y="1632"/>
                  </a:lnTo>
                  <a:lnTo>
                    <a:pt x="5302877" y="6078"/>
                  </a:lnTo>
                  <a:lnTo>
                    <a:pt x="5306970" y="12657"/>
                  </a:lnTo>
                  <a:lnTo>
                    <a:pt x="5308473" y="20691"/>
                  </a:lnTo>
                  <a:lnTo>
                    <a:pt x="19049" y="20691"/>
                  </a:lnTo>
                  <a:lnTo>
                    <a:pt x="19049" y="41382"/>
                  </a:lnTo>
                  <a:lnTo>
                    <a:pt x="38099" y="41382"/>
                  </a:lnTo>
                  <a:lnTo>
                    <a:pt x="38099" y="894174"/>
                  </a:lnTo>
                  <a:lnTo>
                    <a:pt x="19049" y="894174"/>
                  </a:lnTo>
                  <a:lnTo>
                    <a:pt x="19049" y="914865"/>
                  </a:lnTo>
                  <a:lnTo>
                    <a:pt x="5308473" y="914865"/>
                  </a:lnTo>
                  <a:lnTo>
                    <a:pt x="5306970" y="922899"/>
                  </a:lnTo>
                  <a:lnTo>
                    <a:pt x="5302877" y="929477"/>
                  </a:lnTo>
                  <a:lnTo>
                    <a:pt x="5296820" y="933921"/>
                  </a:lnTo>
                  <a:lnTo>
                    <a:pt x="5289633" y="935506"/>
                  </a:lnTo>
                  <a:close/>
                </a:path>
                <a:path w="5308600" h="935989">
                  <a:moveTo>
                    <a:pt x="38099" y="41382"/>
                  </a:moveTo>
                  <a:lnTo>
                    <a:pt x="19049" y="41382"/>
                  </a:lnTo>
                  <a:lnTo>
                    <a:pt x="19049" y="20691"/>
                  </a:lnTo>
                  <a:lnTo>
                    <a:pt x="38099" y="20691"/>
                  </a:lnTo>
                  <a:lnTo>
                    <a:pt x="38099" y="41382"/>
                  </a:lnTo>
                  <a:close/>
                </a:path>
                <a:path w="5308600" h="935989">
                  <a:moveTo>
                    <a:pt x="5270372" y="41382"/>
                  </a:moveTo>
                  <a:lnTo>
                    <a:pt x="38099" y="41382"/>
                  </a:lnTo>
                  <a:lnTo>
                    <a:pt x="38099" y="20691"/>
                  </a:lnTo>
                  <a:lnTo>
                    <a:pt x="5270372" y="20691"/>
                  </a:lnTo>
                  <a:lnTo>
                    <a:pt x="5270372" y="41382"/>
                  </a:lnTo>
                  <a:close/>
                </a:path>
                <a:path w="5308600" h="935989">
                  <a:moveTo>
                    <a:pt x="5289423" y="914865"/>
                  </a:moveTo>
                  <a:lnTo>
                    <a:pt x="5270372" y="914865"/>
                  </a:lnTo>
                  <a:lnTo>
                    <a:pt x="5270372" y="20691"/>
                  </a:lnTo>
                  <a:lnTo>
                    <a:pt x="5289423" y="20691"/>
                  </a:lnTo>
                  <a:lnTo>
                    <a:pt x="5289423" y="41382"/>
                  </a:lnTo>
                  <a:lnTo>
                    <a:pt x="5308473" y="41382"/>
                  </a:lnTo>
                  <a:lnTo>
                    <a:pt x="5308473" y="894174"/>
                  </a:lnTo>
                  <a:lnTo>
                    <a:pt x="5289423" y="894174"/>
                  </a:lnTo>
                  <a:lnTo>
                    <a:pt x="5289423" y="914865"/>
                  </a:lnTo>
                  <a:close/>
                </a:path>
                <a:path w="5308600" h="935989">
                  <a:moveTo>
                    <a:pt x="5308473" y="41382"/>
                  </a:moveTo>
                  <a:lnTo>
                    <a:pt x="5289423" y="41382"/>
                  </a:lnTo>
                  <a:lnTo>
                    <a:pt x="5289423" y="20691"/>
                  </a:lnTo>
                  <a:lnTo>
                    <a:pt x="5308473" y="20691"/>
                  </a:lnTo>
                  <a:lnTo>
                    <a:pt x="5308473" y="41382"/>
                  </a:lnTo>
                  <a:close/>
                </a:path>
                <a:path w="5308600" h="935989">
                  <a:moveTo>
                    <a:pt x="38099" y="914865"/>
                  </a:moveTo>
                  <a:lnTo>
                    <a:pt x="19049" y="914865"/>
                  </a:lnTo>
                  <a:lnTo>
                    <a:pt x="19049" y="894174"/>
                  </a:lnTo>
                  <a:lnTo>
                    <a:pt x="38099" y="894174"/>
                  </a:lnTo>
                  <a:lnTo>
                    <a:pt x="38099" y="914865"/>
                  </a:lnTo>
                  <a:close/>
                </a:path>
                <a:path w="5308600" h="935989">
                  <a:moveTo>
                    <a:pt x="5270372" y="914865"/>
                  </a:moveTo>
                  <a:lnTo>
                    <a:pt x="38099" y="914865"/>
                  </a:lnTo>
                  <a:lnTo>
                    <a:pt x="38099" y="894174"/>
                  </a:lnTo>
                  <a:lnTo>
                    <a:pt x="5270372" y="894174"/>
                  </a:lnTo>
                  <a:lnTo>
                    <a:pt x="5270372" y="914865"/>
                  </a:lnTo>
                  <a:close/>
                </a:path>
                <a:path w="5308600" h="935989">
                  <a:moveTo>
                    <a:pt x="5308473" y="914865"/>
                  </a:moveTo>
                  <a:lnTo>
                    <a:pt x="5289423" y="914865"/>
                  </a:lnTo>
                  <a:lnTo>
                    <a:pt x="5289423" y="894174"/>
                  </a:lnTo>
                  <a:lnTo>
                    <a:pt x="5308473" y="894174"/>
                  </a:lnTo>
                  <a:lnTo>
                    <a:pt x="5308473" y="91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1467124" y="1292344"/>
            <a:ext cx="5270500" cy="8947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111250">
              <a:lnSpc>
                <a:spcPct val="100000"/>
              </a:lnSpc>
              <a:spcBef>
                <a:spcPts val="960"/>
              </a:spcBef>
            </a:pPr>
            <a:r>
              <a:rPr sz="4200" spc="45" dirty="0">
                <a:solidFill>
                  <a:srgbClr val="FFFFFF"/>
                </a:solidFill>
                <a:latin typeface="Tahoma"/>
                <a:cs typeface="Tahoma"/>
              </a:rPr>
              <a:t>Objectives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466014" y="3441444"/>
            <a:ext cx="5308600" cy="935990"/>
            <a:chOff x="11466014" y="3441444"/>
            <a:chExt cx="5308600" cy="935990"/>
          </a:xfrm>
        </p:grpSpPr>
        <p:sp>
          <p:nvSpPr>
            <p:cNvPr id="39" name="object 39"/>
            <p:cNvSpPr/>
            <p:nvPr/>
          </p:nvSpPr>
          <p:spPr>
            <a:xfrm>
              <a:off x="11485064" y="3462135"/>
              <a:ext cx="5270500" cy="894715"/>
            </a:xfrm>
            <a:custGeom>
              <a:avLst/>
              <a:gdLst/>
              <a:ahLst/>
              <a:cxnLst/>
              <a:rect l="l" t="t" r="r" b="b"/>
              <a:pathLst>
                <a:path w="5270500" h="894714">
                  <a:moveTo>
                    <a:pt x="5270373" y="894174"/>
                  </a:moveTo>
                  <a:lnTo>
                    <a:pt x="0" y="894174"/>
                  </a:lnTo>
                  <a:lnTo>
                    <a:pt x="0" y="0"/>
                  </a:lnTo>
                  <a:lnTo>
                    <a:pt x="5270373" y="0"/>
                  </a:lnTo>
                  <a:lnTo>
                    <a:pt x="5270373" y="89417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466014" y="3441444"/>
              <a:ext cx="5308600" cy="935990"/>
            </a:xfrm>
            <a:custGeom>
              <a:avLst/>
              <a:gdLst/>
              <a:ahLst/>
              <a:cxnLst/>
              <a:rect l="l" t="t" r="r" b="b"/>
              <a:pathLst>
                <a:path w="5308600" h="935989">
                  <a:moveTo>
                    <a:pt x="5289634" y="935506"/>
                  </a:moveTo>
                  <a:lnTo>
                    <a:pt x="18838" y="935506"/>
                  </a:lnTo>
                  <a:lnTo>
                    <a:pt x="11653" y="933921"/>
                  </a:lnTo>
                  <a:lnTo>
                    <a:pt x="5595" y="929477"/>
                  </a:lnTo>
                  <a:lnTo>
                    <a:pt x="1503" y="922899"/>
                  </a:lnTo>
                  <a:lnTo>
                    <a:pt x="0" y="914865"/>
                  </a:lnTo>
                  <a:lnTo>
                    <a:pt x="0" y="20691"/>
                  </a:lnTo>
                  <a:lnTo>
                    <a:pt x="1503" y="12657"/>
                  </a:lnTo>
                  <a:lnTo>
                    <a:pt x="5595" y="6078"/>
                  </a:lnTo>
                  <a:lnTo>
                    <a:pt x="11653" y="1632"/>
                  </a:lnTo>
                  <a:lnTo>
                    <a:pt x="19049" y="0"/>
                  </a:lnTo>
                  <a:lnTo>
                    <a:pt x="5289423" y="0"/>
                  </a:lnTo>
                  <a:lnTo>
                    <a:pt x="5296820" y="1632"/>
                  </a:lnTo>
                  <a:lnTo>
                    <a:pt x="5302877" y="6078"/>
                  </a:lnTo>
                  <a:lnTo>
                    <a:pt x="5306970" y="12657"/>
                  </a:lnTo>
                  <a:lnTo>
                    <a:pt x="5308473" y="20691"/>
                  </a:lnTo>
                  <a:lnTo>
                    <a:pt x="19049" y="20691"/>
                  </a:lnTo>
                  <a:lnTo>
                    <a:pt x="19049" y="41382"/>
                  </a:lnTo>
                  <a:lnTo>
                    <a:pt x="38099" y="41382"/>
                  </a:lnTo>
                  <a:lnTo>
                    <a:pt x="38099" y="894174"/>
                  </a:lnTo>
                  <a:lnTo>
                    <a:pt x="19049" y="894174"/>
                  </a:lnTo>
                  <a:lnTo>
                    <a:pt x="19049" y="914865"/>
                  </a:lnTo>
                  <a:lnTo>
                    <a:pt x="5308473" y="914865"/>
                  </a:lnTo>
                  <a:lnTo>
                    <a:pt x="5306970" y="922899"/>
                  </a:lnTo>
                  <a:lnTo>
                    <a:pt x="5302877" y="929477"/>
                  </a:lnTo>
                  <a:lnTo>
                    <a:pt x="5296820" y="933921"/>
                  </a:lnTo>
                  <a:lnTo>
                    <a:pt x="5289634" y="935506"/>
                  </a:lnTo>
                  <a:close/>
                </a:path>
                <a:path w="5308600" h="935989">
                  <a:moveTo>
                    <a:pt x="38099" y="41382"/>
                  </a:moveTo>
                  <a:lnTo>
                    <a:pt x="19049" y="41382"/>
                  </a:lnTo>
                  <a:lnTo>
                    <a:pt x="19049" y="20691"/>
                  </a:lnTo>
                  <a:lnTo>
                    <a:pt x="38099" y="20691"/>
                  </a:lnTo>
                  <a:lnTo>
                    <a:pt x="38099" y="41382"/>
                  </a:lnTo>
                  <a:close/>
                </a:path>
                <a:path w="5308600" h="935989">
                  <a:moveTo>
                    <a:pt x="5270371" y="41382"/>
                  </a:moveTo>
                  <a:lnTo>
                    <a:pt x="38099" y="41382"/>
                  </a:lnTo>
                  <a:lnTo>
                    <a:pt x="38099" y="20691"/>
                  </a:lnTo>
                  <a:lnTo>
                    <a:pt x="5270371" y="20691"/>
                  </a:lnTo>
                  <a:lnTo>
                    <a:pt x="5270371" y="41382"/>
                  </a:lnTo>
                  <a:close/>
                </a:path>
                <a:path w="5308600" h="935989">
                  <a:moveTo>
                    <a:pt x="5289423" y="914865"/>
                  </a:moveTo>
                  <a:lnTo>
                    <a:pt x="5270371" y="914865"/>
                  </a:lnTo>
                  <a:lnTo>
                    <a:pt x="5270371" y="20691"/>
                  </a:lnTo>
                  <a:lnTo>
                    <a:pt x="5289423" y="20691"/>
                  </a:lnTo>
                  <a:lnTo>
                    <a:pt x="5289423" y="41382"/>
                  </a:lnTo>
                  <a:lnTo>
                    <a:pt x="5308473" y="41382"/>
                  </a:lnTo>
                  <a:lnTo>
                    <a:pt x="5308473" y="894174"/>
                  </a:lnTo>
                  <a:lnTo>
                    <a:pt x="5289423" y="894174"/>
                  </a:lnTo>
                  <a:lnTo>
                    <a:pt x="5289423" y="914865"/>
                  </a:lnTo>
                  <a:close/>
                </a:path>
                <a:path w="5308600" h="935989">
                  <a:moveTo>
                    <a:pt x="5308473" y="41382"/>
                  </a:moveTo>
                  <a:lnTo>
                    <a:pt x="5289423" y="41382"/>
                  </a:lnTo>
                  <a:lnTo>
                    <a:pt x="5289423" y="20691"/>
                  </a:lnTo>
                  <a:lnTo>
                    <a:pt x="5308473" y="20691"/>
                  </a:lnTo>
                  <a:lnTo>
                    <a:pt x="5308473" y="41382"/>
                  </a:lnTo>
                  <a:close/>
                </a:path>
                <a:path w="5308600" h="935989">
                  <a:moveTo>
                    <a:pt x="38099" y="914865"/>
                  </a:moveTo>
                  <a:lnTo>
                    <a:pt x="19049" y="914865"/>
                  </a:lnTo>
                  <a:lnTo>
                    <a:pt x="19049" y="894174"/>
                  </a:lnTo>
                  <a:lnTo>
                    <a:pt x="38099" y="894174"/>
                  </a:lnTo>
                  <a:lnTo>
                    <a:pt x="38099" y="914865"/>
                  </a:lnTo>
                  <a:close/>
                </a:path>
                <a:path w="5308600" h="935989">
                  <a:moveTo>
                    <a:pt x="5270371" y="914865"/>
                  </a:moveTo>
                  <a:lnTo>
                    <a:pt x="38099" y="914865"/>
                  </a:lnTo>
                  <a:lnTo>
                    <a:pt x="38099" y="894174"/>
                  </a:lnTo>
                  <a:lnTo>
                    <a:pt x="5270371" y="894174"/>
                  </a:lnTo>
                  <a:lnTo>
                    <a:pt x="5270371" y="914865"/>
                  </a:lnTo>
                  <a:close/>
                </a:path>
                <a:path w="5308600" h="935989">
                  <a:moveTo>
                    <a:pt x="5308473" y="914865"/>
                  </a:moveTo>
                  <a:lnTo>
                    <a:pt x="5289423" y="914865"/>
                  </a:lnTo>
                  <a:lnTo>
                    <a:pt x="5289423" y="894174"/>
                  </a:lnTo>
                  <a:lnTo>
                    <a:pt x="5308473" y="894174"/>
                  </a:lnTo>
                  <a:lnTo>
                    <a:pt x="5308473" y="91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485064" y="3462135"/>
            <a:ext cx="5270500" cy="8947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R="162560" algn="ctr">
              <a:lnSpc>
                <a:spcPct val="100000"/>
              </a:lnSpc>
              <a:spcBef>
                <a:spcPts val="960"/>
              </a:spcBef>
            </a:pPr>
            <a:r>
              <a:rPr sz="4200" spc="95" dirty="0">
                <a:solidFill>
                  <a:srgbClr val="FFFFFF"/>
                </a:solidFill>
                <a:latin typeface="Tahoma"/>
                <a:cs typeface="Tahoma"/>
              </a:rPr>
              <a:t>Methodology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33658" y="5772396"/>
            <a:ext cx="1772285" cy="1282065"/>
            <a:chOff x="1033658" y="5772396"/>
            <a:chExt cx="1772285" cy="1282065"/>
          </a:xfrm>
        </p:grpSpPr>
        <p:sp>
          <p:nvSpPr>
            <p:cNvPr id="43" name="object 43"/>
            <p:cNvSpPr/>
            <p:nvPr/>
          </p:nvSpPr>
          <p:spPr>
            <a:xfrm>
              <a:off x="1060072" y="6848917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60072" y="6848917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3658" y="5778226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34355" y="5772396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469602" y="5919135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05</a:t>
            </a:r>
            <a:endParaRPr sz="480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28617" y="6674718"/>
            <a:ext cx="914400" cy="38735"/>
          </a:xfrm>
          <a:custGeom>
            <a:avLst/>
            <a:gdLst/>
            <a:ahLst/>
            <a:cxnLst/>
            <a:rect l="l" t="t" r="r" b="b"/>
            <a:pathLst>
              <a:path w="914400" h="38734">
                <a:moveTo>
                  <a:pt x="913791" y="0"/>
                </a:moveTo>
                <a:lnTo>
                  <a:pt x="0" y="38233"/>
                </a:lnTo>
              </a:path>
            </a:pathLst>
          </a:custGeom>
          <a:ln w="19049">
            <a:solidFill>
              <a:srgbClr val="4B4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2886023" y="5832535"/>
            <a:ext cx="5330190" cy="935990"/>
            <a:chOff x="2886023" y="5832535"/>
            <a:chExt cx="5330190" cy="935990"/>
          </a:xfrm>
        </p:grpSpPr>
        <p:sp>
          <p:nvSpPr>
            <p:cNvPr id="50" name="object 50"/>
            <p:cNvSpPr/>
            <p:nvPr/>
          </p:nvSpPr>
          <p:spPr>
            <a:xfrm>
              <a:off x="2905073" y="5853227"/>
              <a:ext cx="5292090" cy="894715"/>
            </a:xfrm>
            <a:custGeom>
              <a:avLst/>
              <a:gdLst/>
              <a:ahLst/>
              <a:cxnLst/>
              <a:rect l="l" t="t" r="r" b="b"/>
              <a:pathLst>
                <a:path w="5292090" h="894715">
                  <a:moveTo>
                    <a:pt x="5291993" y="894174"/>
                  </a:moveTo>
                  <a:lnTo>
                    <a:pt x="0" y="894174"/>
                  </a:lnTo>
                  <a:lnTo>
                    <a:pt x="0" y="0"/>
                  </a:lnTo>
                  <a:lnTo>
                    <a:pt x="5291993" y="0"/>
                  </a:lnTo>
                  <a:lnTo>
                    <a:pt x="5291993" y="89417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86023" y="5832535"/>
              <a:ext cx="5330190" cy="935990"/>
            </a:xfrm>
            <a:custGeom>
              <a:avLst/>
              <a:gdLst/>
              <a:ahLst/>
              <a:cxnLst/>
              <a:rect l="l" t="t" r="r" b="b"/>
              <a:pathLst>
                <a:path w="5330190" h="935990">
                  <a:moveTo>
                    <a:pt x="5311253" y="935507"/>
                  </a:moveTo>
                  <a:lnTo>
                    <a:pt x="18840" y="935507"/>
                  </a:lnTo>
                  <a:lnTo>
                    <a:pt x="11653" y="933921"/>
                  </a:lnTo>
                  <a:lnTo>
                    <a:pt x="5595" y="929477"/>
                  </a:lnTo>
                  <a:lnTo>
                    <a:pt x="1503" y="922899"/>
                  </a:lnTo>
                  <a:lnTo>
                    <a:pt x="0" y="914865"/>
                  </a:lnTo>
                  <a:lnTo>
                    <a:pt x="0" y="20691"/>
                  </a:lnTo>
                  <a:lnTo>
                    <a:pt x="5311044" y="0"/>
                  </a:lnTo>
                  <a:lnTo>
                    <a:pt x="5318441" y="1632"/>
                  </a:lnTo>
                  <a:lnTo>
                    <a:pt x="5324498" y="6078"/>
                  </a:lnTo>
                  <a:lnTo>
                    <a:pt x="5328591" y="12657"/>
                  </a:lnTo>
                  <a:lnTo>
                    <a:pt x="5330094" y="20691"/>
                  </a:lnTo>
                  <a:lnTo>
                    <a:pt x="19049" y="20691"/>
                  </a:lnTo>
                  <a:lnTo>
                    <a:pt x="19049" y="41382"/>
                  </a:lnTo>
                  <a:lnTo>
                    <a:pt x="38099" y="41382"/>
                  </a:lnTo>
                  <a:lnTo>
                    <a:pt x="38099" y="894174"/>
                  </a:lnTo>
                  <a:lnTo>
                    <a:pt x="19049" y="894174"/>
                  </a:lnTo>
                  <a:lnTo>
                    <a:pt x="19049" y="914865"/>
                  </a:lnTo>
                  <a:lnTo>
                    <a:pt x="5330094" y="914865"/>
                  </a:lnTo>
                  <a:lnTo>
                    <a:pt x="5328591" y="922899"/>
                  </a:lnTo>
                  <a:lnTo>
                    <a:pt x="5324498" y="929477"/>
                  </a:lnTo>
                  <a:lnTo>
                    <a:pt x="5318441" y="933921"/>
                  </a:lnTo>
                  <a:lnTo>
                    <a:pt x="5311253" y="935507"/>
                  </a:lnTo>
                  <a:close/>
                </a:path>
                <a:path w="5330190" h="935990">
                  <a:moveTo>
                    <a:pt x="38099" y="41382"/>
                  </a:moveTo>
                  <a:lnTo>
                    <a:pt x="19049" y="41382"/>
                  </a:lnTo>
                  <a:lnTo>
                    <a:pt x="19049" y="20691"/>
                  </a:lnTo>
                  <a:lnTo>
                    <a:pt x="38099" y="20691"/>
                  </a:lnTo>
                  <a:lnTo>
                    <a:pt x="38099" y="41382"/>
                  </a:lnTo>
                  <a:close/>
                </a:path>
                <a:path w="5330190" h="935990">
                  <a:moveTo>
                    <a:pt x="5291994" y="41382"/>
                  </a:moveTo>
                  <a:lnTo>
                    <a:pt x="38099" y="41382"/>
                  </a:lnTo>
                  <a:lnTo>
                    <a:pt x="38099" y="20691"/>
                  </a:lnTo>
                  <a:lnTo>
                    <a:pt x="5291994" y="20691"/>
                  </a:lnTo>
                  <a:lnTo>
                    <a:pt x="5291994" y="41382"/>
                  </a:lnTo>
                  <a:close/>
                </a:path>
                <a:path w="5330190" h="935990">
                  <a:moveTo>
                    <a:pt x="5311044" y="914865"/>
                  </a:moveTo>
                  <a:lnTo>
                    <a:pt x="5291994" y="914865"/>
                  </a:lnTo>
                  <a:lnTo>
                    <a:pt x="5291994" y="20691"/>
                  </a:lnTo>
                  <a:lnTo>
                    <a:pt x="5311044" y="20691"/>
                  </a:lnTo>
                  <a:lnTo>
                    <a:pt x="5311044" y="41382"/>
                  </a:lnTo>
                  <a:lnTo>
                    <a:pt x="5330094" y="41382"/>
                  </a:lnTo>
                  <a:lnTo>
                    <a:pt x="5330094" y="894174"/>
                  </a:lnTo>
                  <a:lnTo>
                    <a:pt x="5311044" y="894174"/>
                  </a:lnTo>
                  <a:lnTo>
                    <a:pt x="5311044" y="914865"/>
                  </a:lnTo>
                  <a:close/>
                </a:path>
                <a:path w="5330190" h="935990">
                  <a:moveTo>
                    <a:pt x="5330094" y="41382"/>
                  </a:moveTo>
                  <a:lnTo>
                    <a:pt x="5311044" y="41382"/>
                  </a:lnTo>
                  <a:lnTo>
                    <a:pt x="5311044" y="20691"/>
                  </a:lnTo>
                  <a:lnTo>
                    <a:pt x="5330094" y="20691"/>
                  </a:lnTo>
                  <a:lnTo>
                    <a:pt x="5330094" y="41382"/>
                  </a:lnTo>
                  <a:close/>
                </a:path>
                <a:path w="5330190" h="935990">
                  <a:moveTo>
                    <a:pt x="38099" y="914865"/>
                  </a:moveTo>
                  <a:lnTo>
                    <a:pt x="19049" y="914865"/>
                  </a:lnTo>
                  <a:lnTo>
                    <a:pt x="19049" y="894174"/>
                  </a:lnTo>
                  <a:lnTo>
                    <a:pt x="38099" y="894174"/>
                  </a:lnTo>
                  <a:lnTo>
                    <a:pt x="38099" y="914865"/>
                  </a:lnTo>
                  <a:close/>
                </a:path>
                <a:path w="5330190" h="935990">
                  <a:moveTo>
                    <a:pt x="5291994" y="914865"/>
                  </a:moveTo>
                  <a:lnTo>
                    <a:pt x="38099" y="914865"/>
                  </a:lnTo>
                  <a:lnTo>
                    <a:pt x="38099" y="894174"/>
                  </a:lnTo>
                  <a:lnTo>
                    <a:pt x="5291994" y="894174"/>
                  </a:lnTo>
                  <a:lnTo>
                    <a:pt x="5291994" y="914865"/>
                  </a:lnTo>
                  <a:close/>
                </a:path>
                <a:path w="5330190" h="935990">
                  <a:moveTo>
                    <a:pt x="5330094" y="914865"/>
                  </a:moveTo>
                  <a:lnTo>
                    <a:pt x="5311044" y="914865"/>
                  </a:lnTo>
                  <a:lnTo>
                    <a:pt x="5311044" y="894174"/>
                  </a:lnTo>
                  <a:lnTo>
                    <a:pt x="5330094" y="894174"/>
                  </a:lnTo>
                  <a:lnTo>
                    <a:pt x="5330094" y="91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905073" y="5853227"/>
            <a:ext cx="5292090" cy="8947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R="252095" algn="ctr">
              <a:lnSpc>
                <a:spcPct val="100000"/>
              </a:lnSpc>
              <a:spcBef>
                <a:spcPts val="960"/>
              </a:spcBef>
            </a:pPr>
            <a:r>
              <a:rPr sz="4200" spc="5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4200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-25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673845" y="5703696"/>
            <a:ext cx="1772285" cy="1282065"/>
            <a:chOff x="9673845" y="5703696"/>
            <a:chExt cx="1772285" cy="1282065"/>
          </a:xfrm>
        </p:grpSpPr>
        <p:sp>
          <p:nvSpPr>
            <p:cNvPr id="54" name="object 54"/>
            <p:cNvSpPr/>
            <p:nvPr/>
          </p:nvSpPr>
          <p:spPr>
            <a:xfrm>
              <a:off x="9700259" y="6780217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700259" y="6780217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73845" y="5709526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774542" y="5703696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0206711" y="5919135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06</a:t>
            </a:r>
            <a:endParaRPr sz="48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092018" y="5832535"/>
            <a:ext cx="6671945" cy="935990"/>
            <a:chOff x="10092018" y="5832535"/>
            <a:chExt cx="6671945" cy="935990"/>
          </a:xfrm>
        </p:grpSpPr>
        <p:sp>
          <p:nvSpPr>
            <p:cNvPr id="60" name="object 60"/>
            <p:cNvSpPr/>
            <p:nvPr/>
          </p:nvSpPr>
          <p:spPr>
            <a:xfrm>
              <a:off x="10101543" y="6626171"/>
              <a:ext cx="914400" cy="38735"/>
            </a:xfrm>
            <a:custGeom>
              <a:avLst/>
              <a:gdLst/>
              <a:ahLst/>
              <a:cxnLst/>
              <a:rect l="l" t="t" r="r" b="b"/>
              <a:pathLst>
                <a:path w="914400" h="38734">
                  <a:moveTo>
                    <a:pt x="913791" y="0"/>
                  </a:moveTo>
                  <a:lnTo>
                    <a:pt x="0" y="38233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452769" y="5853227"/>
              <a:ext cx="5292090" cy="894715"/>
            </a:xfrm>
            <a:custGeom>
              <a:avLst/>
              <a:gdLst/>
              <a:ahLst/>
              <a:cxnLst/>
              <a:rect l="l" t="t" r="r" b="b"/>
              <a:pathLst>
                <a:path w="5292090" h="894715">
                  <a:moveTo>
                    <a:pt x="5291994" y="894174"/>
                  </a:moveTo>
                  <a:lnTo>
                    <a:pt x="0" y="894174"/>
                  </a:lnTo>
                  <a:lnTo>
                    <a:pt x="0" y="0"/>
                  </a:lnTo>
                  <a:lnTo>
                    <a:pt x="5291994" y="0"/>
                  </a:lnTo>
                  <a:lnTo>
                    <a:pt x="5291994" y="89417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433719" y="5832535"/>
              <a:ext cx="5330190" cy="935990"/>
            </a:xfrm>
            <a:custGeom>
              <a:avLst/>
              <a:gdLst/>
              <a:ahLst/>
              <a:cxnLst/>
              <a:rect l="l" t="t" r="r" b="b"/>
              <a:pathLst>
                <a:path w="5330190" h="935990">
                  <a:moveTo>
                    <a:pt x="5311253" y="935507"/>
                  </a:moveTo>
                  <a:lnTo>
                    <a:pt x="18840" y="935507"/>
                  </a:lnTo>
                  <a:lnTo>
                    <a:pt x="11653" y="933921"/>
                  </a:lnTo>
                  <a:lnTo>
                    <a:pt x="5595" y="929477"/>
                  </a:lnTo>
                  <a:lnTo>
                    <a:pt x="1503" y="922899"/>
                  </a:lnTo>
                  <a:lnTo>
                    <a:pt x="0" y="914865"/>
                  </a:lnTo>
                  <a:lnTo>
                    <a:pt x="0" y="20691"/>
                  </a:lnTo>
                  <a:lnTo>
                    <a:pt x="5311044" y="0"/>
                  </a:lnTo>
                  <a:lnTo>
                    <a:pt x="5318441" y="1632"/>
                  </a:lnTo>
                  <a:lnTo>
                    <a:pt x="5324498" y="6078"/>
                  </a:lnTo>
                  <a:lnTo>
                    <a:pt x="5328591" y="12657"/>
                  </a:lnTo>
                  <a:lnTo>
                    <a:pt x="5330094" y="20691"/>
                  </a:lnTo>
                  <a:lnTo>
                    <a:pt x="19049" y="20691"/>
                  </a:lnTo>
                  <a:lnTo>
                    <a:pt x="19049" y="41382"/>
                  </a:lnTo>
                  <a:lnTo>
                    <a:pt x="38099" y="41382"/>
                  </a:lnTo>
                  <a:lnTo>
                    <a:pt x="38099" y="894174"/>
                  </a:lnTo>
                  <a:lnTo>
                    <a:pt x="19049" y="894174"/>
                  </a:lnTo>
                  <a:lnTo>
                    <a:pt x="19049" y="914865"/>
                  </a:lnTo>
                  <a:lnTo>
                    <a:pt x="5330094" y="914865"/>
                  </a:lnTo>
                  <a:lnTo>
                    <a:pt x="5328591" y="922899"/>
                  </a:lnTo>
                  <a:lnTo>
                    <a:pt x="5324498" y="929477"/>
                  </a:lnTo>
                  <a:lnTo>
                    <a:pt x="5318441" y="933921"/>
                  </a:lnTo>
                  <a:lnTo>
                    <a:pt x="5311253" y="935507"/>
                  </a:lnTo>
                  <a:close/>
                </a:path>
                <a:path w="5330190" h="935990">
                  <a:moveTo>
                    <a:pt x="38099" y="41382"/>
                  </a:moveTo>
                  <a:lnTo>
                    <a:pt x="19049" y="41382"/>
                  </a:lnTo>
                  <a:lnTo>
                    <a:pt x="19049" y="20691"/>
                  </a:lnTo>
                  <a:lnTo>
                    <a:pt x="38099" y="20691"/>
                  </a:lnTo>
                  <a:lnTo>
                    <a:pt x="38099" y="41382"/>
                  </a:lnTo>
                  <a:close/>
                </a:path>
                <a:path w="5330190" h="935990">
                  <a:moveTo>
                    <a:pt x="5291994" y="41382"/>
                  </a:moveTo>
                  <a:lnTo>
                    <a:pt x="38099" y="41382"/>
                  </a:lnTo>
                  <a:lnTo>
                    <a:pt x="38099" y="20691"/>
                  </a:lnTo>
                  <a:lnTo>
                    <a:pt x="5291994" y="20691"/>
                  </a:lnTo>
                  <a:lnTo>
                    <a:pt x="5291994" y="41382"/>
                  </a:lnTo>
                  <a:close/>
                </a:path>
                <a:path w="5330190" h="935990">
                  <a:moveTo>
                    <a:pt x="5311044" y="914865"/>
                  </a:moveTo>
                  <a:lnTo>
                    <a:pt x="5291994" y="914865"/>
                  </a:lnTo>
                  <a:lnTo>
                    <a:pt x="5291994" y="20691"/>
                  </a:lnTo>
                  <a:lnTo>
                    <a:pt x="5311044" y="20691"/>
                  </a:lnTo>
                  <a:lnTo>
                    <a:pt x="5311044" y="41382"/>
                  </a:lnTo>
                  <a:lnTo>
                    <a:pt x="5330094" y="41382"/>
                  </a:lnTo>
                  <a:lnTo>
                    <a:pt x="5330094" y="894174"/>
                  </a:lnTo>
                  <a:lnTo>
                    <a:pt x="5311044" y="894174"/>
                  </a:lnTo>
                  <a:lnTo>
                    <a:pt x="5311044" y="914865"/>
                  </a:lnTo>
                  <a:close/>
                </a:path>
                <a:path w="5330190" h="935990">
                  <a:moveTo>
                    <a:pt x="5330094" y="41382"/>
                  </a:moveTo>
                  <a:lnTo>
                    <a:pt x="5311044" y="41382"/>
                  </a:lnTo>
                  <a:lnTo>
                    <a:pt x="5311044" y="20691"/>
                  </a:lnTo>
                  <a:lnTo>
                    <a:pt x="5330094" y="20691"/>
                  </a:lnTo>
                  <a:lnTo>
                    <a:pt x="5330094" y="41382"/>
                  </a:lnTo>
                  <a:close/>
                </a:path>
                <a:path w="5330190" h="935990">
                  <a:moveTo>
                    <a:pt x="38099" y="914865"/>
                  </a:moveTo>
                  <a:lnTo>
                    <a:pt x="19049" y="914865"/>
                  </a:lnTo>
                  <a:lnTo>
                    <a:pt x="19049" y="894174"/>
                  </a:lnTo>
                  <a:lnTo>
                    <a:pt x="38099" y="894174"/>
                  </a:lnTo>
                  <a:lnTo>
                    <a:pt x="38099" y="914865"/>
                  </a:lnTo>
                  <a:close/>
                </a:path>
                <a:path w="5330190" h="935990">
                  <a:moveTo>
                    <a:pt x="5291994" y="914865"/>
                  </a:moveTo>
                  <a:lnTo>
                    <a:pt x="38099" y="914865"/>
                  </a:lnTo>
                  <a:lnTo>
                    <a:pt x="38099" y="894174"/>
                  </a:lnTo>
                  <a:lnTo>
                    <a:pt x="5291994" y="894174"/>
                  </a:lnTo>
                  <a:lnTo>
                    <a:pt x="5291994" y="914865"/>
                  </a:lnTo>
                  <a:close/>
                </a:path>
                <a:path w="5330190" h="935990">
                  <a:moveTo>
                    <a:pt x="5330094" y="914865"/>
                  </a:moveTo>
                  <a:lnTo>
                    <a:pt x="5311044" y="914865"/>
                  </a:lnTo>
                  <a:lnTo>
                    <a:pt x="5311044" y="894174"/>
                  </a:lnTo>
                  <a:lnTo>
                    <a:pt x="5330094" y="894174"/>
                  </a:lnTo>
                  <a:lnTo>
                    <a:pt x="5330094" y="91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452769" y="5853227"/>
            <a:ext cx="5292090" cy="8947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R="90805" algn="ctr">
              <a:lnSpc>
                <a:spcPct val="100000"/>
              </a:lnSpc>
              <a:spcBef>
                <a:spcPts val="960"/>
              </a:spcBef>
            </a:pPr>
            <a:r>
              <a:rPr sz="4200" spc="65" dirty="0">
                <a:solidFill>
                  <a:srgbClr val="FFFFFF"/>
                </a:solidFill>
                <a:latin typeface="Tahoma"/>
                <a:cs typeface="Tahoma"/>
              </a:rPr>
              <a:t>Outcomes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11793" y="7992709"/>
            <a:ext cx="1772285" cy="1282065"/>
            <a:chOff x="1111793" y="7992709"/>
            <a:chExt cx="1772285" cy="1282065"/>
          </a:xfrm>
        </p:grpSpPr>
        <p:sp>
          <p:nvSpPr>
            <p:cNvPr id="65" name="object 65"/>
            <p:cNvSpPr/>
            <p:nvPr/>
          </p:nvSpPr>
          <p:spPr>
            <a:xfrm>
              <a:off x="1138207" y="9069230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8207" y="9069230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11793" y="7998539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12490" y="7992709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578271" y="8173871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07</a:t>
            </a:r>
            <a:endParaRPr sz="4800">
              <a:latin typeface="Arial MT"/>
              <a:cs typeface="Arial MT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473103" y="8958486"/>
            <a:ext cx="914400" cy="38735"/>
          </a:xfrm>
          <a:custGeom>
            <a:avLst/>
            <a:gdLst/>
            <a:ahLst/>
            <a:cxnLst/>
            <a:rect l="l" t="t" r="r" b="b"/>
            <a:pathLst>
              <a:path w="914400" h="38734">
                <a:moveTo>
                  <a:pt x="913791" y="0"/>
                </a:moveTo>
                <a:lnTo>
                  <a:pt x="0" y="38233"/>
                </a:lnTo>
              </a:path>
            </a:pathLst>
          </a:custGeom>
          <a:ln w="19049">
            <a:solidFill>
              <a:srgbClr val="4B4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2996498" y="8087271"/>
            <a:ext cx="5330190" cy="935990"/>
            <a:chOff x="2996498" y="8087271"/>
            <a:chExt cx="5330190" cy="935990"/>
          </a:xfrm>
        </p:grpSpPr>
        <p:sp>
          <p:nvSpPr>
            <p:cNvPr id="72" name="object 72"/>
            <p:cNvSpPr/>
            <p:nvPr/>
          </p:nvSpPr>
          <p:spPr>
            <a:xfrm>
              <a:off x="3015547" y="8107963"/>
              <a:ext cx="5292090" cy="894715"/>
            </a:xfrm>
            <a:custGeom>
              <a:avLst/>
              <a:gdLst/>
              <a:ahLst/>
              <a:cxnLst/>
              <a:rect l="l" t="t" r="r" b="b"/>
              <a:pathLst>
                <a:path w="5292090" h="894715">
                  <a:moveTo>
                    <a:pt x="5291994" y="894174"/>
                  </a:moveTo>
                  <a:lnTo>
                    <a:pt x="0" y="894174"/>
                  </a:lnTo>
                  <a:lnTo>
                    <a:pt x="0" y="0"/>
                  </a:lnTo>
                  <a:lnTo>
                    <a:pt x="5291994" y="0"/>
                  </a:lnTo>
                  <a:lnTo>
                    <a:pt x="5291994" y="89417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996498" y="8087271"/>
              <a:ext cx="5330190" cy="935990"/>
            </a:xfrm>
            <a:custGeom>
              <a:avLst/>
              <a:gdLst/>
              <a:ahLst/>
              <a:cxnLst/>
              <a:rect l="l" t="t" r="r" b="b"/>
              <a:pathLst>
                <a:path w="5330190" h="935990">
                  <a:moveTo>
                    <a:pt x="5311250" y="935507"/>
                  </a:moveTo>
                  <a:lnTo>
                    <a:pt x="18843" y="935507"/>
                  </a:lnTo>
                  <a:lnTo>
                    <a:pt x="11653" y="933920"/>
                  </a:lnTo>
                  <a:lnTo>
                    <a:pt x="5595" y="929476"/>
                  </a:lnTo>
                  <a:lnTo>
                    <a:pt x="1503" y="922899"/>
                  </a:lnTo>
                  <a:lnTo>
                    <a:pt x="0" y="914866"/>
                  </a:lnTo>
                  <a:lnTo>
                    <a:pt x="0" y="20691"/>
                  </a:lnTo>
                  <a:lnTo>
                    <a:pt x="1503" y="12657"/>
                  </a:lnTo>
                  <a:lnTo>
                    <a:pt x="5595" y="6078"/>
                  </a:lnTo>
                  <a:lnTo>
                    <a:pt x="11653" y="1632"/>
                  </a:lnTo>
                  <a:lnTo>
                    <a:pt x="19049" y="0"/>
                  </a:lnTo>
                  <a:lnTo>
                    <a:pt x="5311044" y="0"/>
                  </a:lnTo>
                  <a:lnTo>
                    <a:pt x="5318441" y="1632"/>
                  </a:lnTo>
                  <a:lnTo>
                    <a:pt x="5324498" y="6078"/>
                  </a:lnTo>
                  <a:lnTo>
                    <a:pt x="5328591" y="12657"/>
                  </a:lnTo>
                  <a:lnTo>
                    <a:pt x="5330094" y="20691"/>
                  </a:lnTo>
                  <a:lnTo>
                    <a:pt x="19049" y="20691"/>
                  </a:lnTo>
                  <a:lnTo>
                    <a:pt x="19049" y="41382"/>
                  </a:lnTo>
                  <a:lnTo>
                    <a:pt x="38099" y="41382"/>
                  </a:lnTo>
                  <a:lnTo>
                    <a:pt x="38099" y="894174"/>
                  </a:lnTo>
                  <a:lnTo>
                    <a:pt x="19049" y="894174"/>
                  </a:lnTo>
                  <a:lnTo>
                    <a:pt x="19049" y="914865"/>
                  </a:lnTo>
                  <a:lnTo>
                    <a:pt x="5330094" y="914865"/>
                  </a:lnTo>
                  <a:lnTo>
                    <a:pt x="5328591" y="922899"/>
                  </a:lnTo>
                  <a:lnTo>
                    <a:pt x="5324498" y="929476"/>
                  </a:lnTo>
                  <a:lnTo>
                    <a:pt x="5318441" y="933920"/>
                  </a:lnTo>
                  <a:lnTo>
                    <a:pt x="5311250" y="935507"/>
                  </a:lnTo>
                  <a:close/>
                </a:path>
                <a:path w="5330190" h="935990">
                  <a:moveTo>
                    <a:pt x="38099" y="41382"/>
                  </a:moveTo>
                  <a:lnTo>
                    <a:pt x="19049" y="41382"/>
                  </a:lnTo>
                  <a:lnTo>
                    <a:pt x="19049" y="20691"/>
                  </a:lnTo>
                  <a:lnTo>
                    <a:pt x="38099" y="20691"/>
                  </a:lnTo>
                  <a:lnTo>
                    <a:pt x="38099" y="41382"/>
                  </a:lnTo>
                  <a:close/>
                </a:path>
                <a:path w="5330190" h="935990">
                  <a:moveTo>
                    <a:pt x="5291994" y="41382"/>
                  </a:moveTo>
                  <a:lnTo>
                    <a:pt x="38099" y="41382"/>
                  </a:lnTo>
                  <a:lnTo>
                    <a:pt x="38099" y="20691"/>
                  </a:lnTo>
                  <a:lnTo>
                    <a:pt x="5291994" y="20691"/>
                  </a:lnTo>
                  <a:lnTo>
                    <a:pt x="5291994" y="41382"/>
                  </a:lnTo>
                  <a:close/>
                </a:path>
                <a:path w="5330190" h="935990">
                  <a:moveTo>
                    <a:pt x="5311044" y="914865"/>
                  </a:moveTo>
                  <a:lnTo>
                    <a:pt x="5291994" y="914865"/>
                  </a:lnTo>
                  <a:lnTo>
                    <a:pt x="5291994" y="20691"/>
                  </a:lnTo>
                  <a:lnTo>
                    <a:pt x="5311044" y="20691"/>
                  </a:lnTo>
                  <a:lnTo>
                    <a:pt x="5311044" y="41382"/>
                  </a:lnTo>
                  <a:lnTo>
                    <a:pt x="5330094" y="41382"/>
                  </a:lnTo>
                  <a:lnTo>
                    <a:pt x="5330094" y="894174"/>
                  </a:lnTo>
                  <a:lnTo>
                    <a:pt x="5311044" y="894174"/>
                  </a:lnTo>
                  <a:lnTo>
                    <a:pt x="5311044" y="914865"/>
                  </a:lnTo>
                  <a:close/>
                </a:path>
                <a:path w="5330190" h="935990">
                  <a:moveTo>
                    <a:pt x="5330094" y="41382"/>
                  </a:moveTo>
                  <a:lnTo>
                    <a:pt x="5311044" y="41382"/>
                  </a:lnTo>
                  <a:lnTo>
                    <a:pt x="5311044" y="20691"/>
                  </a:lnTo>
                  <a:lnTo>
                    <a:pt x="5330094" y="20691"/>
                  </a:lnTo>
                  <a:lnTo>
                    <a:pt x="5330094" y="41382"/>
                  </a:lnTo>
                  <a:close/>
                </a:path>
                <a:path w="5330190" h="935990">
                  <a:moveTo>
                    <a:pt x="38099" y="914865"/>
                  </a:moveTo>
                  <a:lnTo>
                    <a:pt x="19049" y="914865"/>
                  </a:lnTo>
                  <a:lnTo>
                    <a:pt x="19049" y="894174"/>
                  </a:lnTo>
                  <a:lnTo>
                    <a:pt x="38099" y="894174"/>
                  </a:lnTo>
                  <a:lnTo>
                    <a:pt x="38099" y="914865"/>
                  </a:lnTo>
                  <a:close/>
                </a:path>
                <a:path w="5330190" h="935990">
                  <a:moveTo>
                    <a:pt x="5291994" y="914865"/>
                  </a:moveTo>
                  <a:lnTo>
                    <a:pt x="38099" y="914865"/>
                  </a:lnTo>
                  <a:lnTo>
                    <a:pt x="38099" y="894174"/>
                  </a:lnTo>
                  <a:lnTo>
                    <a:pt x="5291994" y="894174"/>
                  </a:lnTo>
                  <a:lnTo>
                    <a:pt x="5291994" y="914865"/>
                  </a:lnTo>
                  <a:close/>
                </a:path>
                <a:path w="5330190" h="935990">
                  <a:moveTo>
                    <a:pt x="5330094" y="914865"/>
                  </a:moveTo>
                  <a:lnTo>
                    <a:pt x="5311044" y="914865"/>
                  </a:lnTo>
                  <a:lnTo>
                    <a:pt x="5311044" y="894174"/>
                  </a:lnTo>
                  <a:lnTo>
                    <a:pt x="5330094" y="894174"/>
                  </a:lnTo>
                  <a:lnTo>
                    <a:pt x="5330094" y="91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015547" y="8107962"/>
            <a:ext cx="5292090" cy="8947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R="253365" algn="ctr">
              <a:lnSpc>
                <a:spcPct val="100000"/>
              </a:lnSpc>
              <a:spcBef>
                <a:spcPts val="960"/>
              </a:spcBef>
            </a:pPr>
            <a:r>
              <a:rPr sz="4200" spc="45" dirty="0">
                <a:solidFill>
                  <a:srgbClr val="FFFFFF"/>
                </a:solidFill>
                <a:latin typeface="Tahoma"/>
                <a:cs typeface="Tahoma"/>
              </a:rPr>
              <a:t>Furture</a:t>
            </a:r>
            <a:r>
              <a:rPr sz="42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85" dirty="0">
                <a:solidFill>
                  <a:srgbClr val="FFFFFF"/>
                </a:solidFill>
                <a:latin typeface="Tahoma"/>
                <a:cs typeface="Tahoma"/>
              </a:rPr>
              <a:t>work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691784" y="7992709"/>
            <a:ext cx="1772285" cy="1282065"/>
            <a:chOff x="9691784" y="7992709"/>
            <a:chExt cx="1772285" cy="1282065"/>
          </a:xfrm>
        </p:grpSpPr>
        <p:sp>
          <p:nvSpPr>
            <p:cNvPr id="76" name="object 76"/>
            <p:cNvSpPr/>
            <p:nvPr/>
          </p:nvSpPr>
          <p:spPr>
            <a:xfrm>
              <a:off x="9718198" y="9069230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1740553" y="200336"/>
                  </a:moveTo>
                  <a:lnTo>
                    <a:pt x="262041" y="121386"/>
                  </a:lnTo>
                  <a:lnTo>
                    <a:pt x="0" y="0"/>
                  </a:lnTo>
                  <a:lnTo>
                    <a:pt x="1580543" y="29438"/>
                  </a:lnTo>
                  <a:lnTo>
                    <a:pt x="1740553" y="20033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718198" y="9069230"/>
              <a:ext cx="1741170" cy="200660"/>
            </a:xfrm>
            <a:custGeom>
              <a:avLst/>
              <a:gdLst/>
              <a:ahLst/>
              <a:cxnLst/>
              <a:rect l="l" t="t" r="r" b="b"/>
              <a:pathLst>
                <a:path w="1741170" h="200659">
                  <a:moveTo>
                    <a:pt x="262041" y="121386"/>
                  </a:moveTo>
                  <a:lnTo>
                    <a:pt x="1740553" y="200336"/>
                  </a:lnTo>
                  <a:lnTo>
                    <a:pt x="1580543" y="29438"/>
                  </a:lnTo>
                  <a:lnTo>
                    <a:pt x="0" y="0"/>
                  </a:lnTo>
                  <a:lnTo>
                    <a:pt x="262041" y="121386"/>
                  </a:lnTo>
                  <a:close/>
                </a:path>
              </a:pathLst>
            </a:custGeom>
            <a:ln w="9557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691784" y="7998539"/>
              <a:ext cx="495934" cy="1074420"/>
            </a:xfrm>
            <a:custGeom>
              <a:avLst/>
              <a:gdLst/>
              <a:ahLst/>
              <a:cxnLst/>
              <a:rect l="l" t="t" r="r" b="b"/>
              <a:pathLst>
                <a:path w="495934" h="1074420">
                  <a:moveTo>
                    <a:pt x="0" y="1074227"/>
                  </a:moveTo>
                  <a:lnTo>
                    <a:pt x="100697" y="0"/>
                  </a:lnTo>
                  <a:lnTo>
                    <a:pt x="495761" y="1071933"/>
                  </a:lnTo>
                  <a:lnTo>
                    <a:pt x="0" y="10742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792481" y="7992709"/>
              <a:ext cx="1520825" cy="1177925"/>
            </a:xfrm>
            <a:custGeom>
              <a:avLst/>
              <a:gdLst/>
              <a:ahLst/>
              <a:cxnLst/>
              <a:rect l="l" t="t" r="r" b="b"/>
              <a:pathLst>
                <a:path w="1520825" h="1177925">
                  <a:moveTo>
                    <a:pt x="167256" y="1177740"/>
                  </a:moveTo>
                  <a:lnTo>
                    <a:pt x="0" y="5830"/>
                  </a:lnTo>
                  <a:lnTo>
                    <a:pt x="1269298" y="0"/>
                  </a:lnTo>
                  <a:lnTo>
                    <a:pt x="1520659" y="1171432"/>
                  </a:lnTo>
                  <a:lnTo>
                    <a:pt x="167256" y="117774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0206711" y="8199874"/>
            <a:ext cx="70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4B453F"/>
                </a:solidFill>
                <a:latin typeface="Arial MT"/>
                <a:cs typeface="Arial MT"/>
              </a:rPr>
              <a:t>08</a:t>
            </a:r>
            <a:endParaRPr sz="48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0111549" y="8126705"/>
            <a:ext cx="6684645" cy="935990"/>
            <a:chOff x="10111549" y="8126705"/>
            <a:chExt cx="6684645" cy="935990"/>
          </a:xfrm>
        </p:grpSpPr>
        <p:sp>
          <p:nvSpPr>
            <p:cNvPr id="82" name="object 82"/>
            <p:cNvSpPr/>
            <p:nvPr/>
          </p:nvSpPr>
          <p:spPr>
            <a:xfrm>
              <a:off x="10121074" y="8926426"/>
              <a:ext cx="914400" cy="38735"/>
            </a:xfrm>
            <a:custGeom>
              <a:avLst/>
              <a:gdLst/>
              <a:ahLst/>
              <a:cxnLst/>
              <a:rect l="l" t="t" r="r" b="b"/>
              <a:pathLst>
                <a:path w="914400" h="38734">
                  <a:moveTo>
                    <a:pt x="913791" y="0"/>
                  </a:moveTo>
                  <a:lnTo>
                    <a:pt x="0" y="38233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485063" y="8147397"/>
              <a:ext cx="5292090" cy="894715"/>
            </a:xfrm>
            <a:custGeom>
              <a:avLst/>
              <a:gdLst/>
              <a:ahLst/>
              <a:cxnLst/>
              <a:rect l="l" t="t" r="r" b="b"/>
              <a:pathLst>
                <a:path w="5292090" h="894715">
                  <a:moveTo>
                    <a:pt x="5291993" y="894174"/>
                  </a:moveTo>
                  <a:lnTo>
                    <a:pt x="0" y="894174"/>
                  </a:lnTo>
                  <a:lnTo>
                    <a:pt x="0" y="0"/>
                  </a:lnTo>
                  <a:lnTo>
                    <a:pt x="5291993" y="0"/>
                  </a:lnTo>
                  <a:lnTo>
                    <a:pt x="5291993" y="89417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466013" y="8126705"/>
              <a:ext cx="5330190" cy="935990"/>
            </a:xfrm>
            <a:custGeom>
              <a:avLst/>
              <a:gdLst/>
              <a:ahLst/>
              <a:cxnLst/>
              <a:rect l="l" t="t" r="r" b="b"/>
              <a:pathLst>
                <a:path w="5330190" h="935990">
                  <a:moveTo>
                    <a:pt x="5311251" y="935507"/>
                  </a:moveTo>
                  <a:lnTo>
                    <a:pt x="18841" y="935507"/>
                  </a:lnTo>
                  <a:lnTo>
                    <a:pt x="11653" y="933921"/>
                  </a:lnTo>
                  <a:lnTo>
                    <a:pt x="5595" y="929477"/>
                  </a:lnTo>
                  <a:lnTo>
                    <a:pt x="1503" y="922899"/>
                  </a:lnTo>
                  <a:lnTo>
                    <a:pt x="0" y="914865"/>
                  </a:lnTo>
                  <a:lnTo>
                    <a:pt x="0" y="20691"/>
                  </a:lnTo>
                  <a:lnTo>
                    <a:pt x="1503" y="12657"/>
                  </a:lnTo>
                  <a:lnTo>
                    <a:pt x="5595" y="6078"/>
                  </a:lnTo>
                  <a:lnTo>
                    <a:pt x="11653" y="1632"/>
                  </a:lnTo>
                  <a:lnTo>
                    <a:pt x="19049" y="0"/>
                  </a:lnTo>
                  <a:lnTo>
                    <a:pt x="5311043" y="0"/>
                  </a:lnTo>
                  <a:lnTo>
                    <a:pt x="5318441" y="1632"/>
                  </a:lnTo>
                  <a:lnTo>
                    <a:pt x="5324499" y="6078"/>
                  </a:lnTo>
                  <a:lnTo>
                    <a:pt x="5328592" y="12657"/>
                  </a:lnTo>
                  <a:lnTo>
                    <a:pt x="5330095" y="20691"/>
                  </a:lnTo>
                  <a:lnTo>
                    <a:pt x="19049" y="20691"/>
                  </a:lnTo>
                  <a:lnTo>
                    <a:pt x="19049" y="41382"/>
                  </a:lnTo>
                  <a:lnTo>
                    <a:pt x="38099" y="41382"/>
                  </a:lnTo>
                  <a:lnTo>
                    <a:pt x="38099" y="894174"/>
                  </a:lnTo>
                  <a:lnTo>
                    <a:pt x="19049" y="894174"/>
                  </a:lnTo>
                  <a:lnTo>
                    <a:pt x="19049" y="914865"/>
                  </a:lnTo>
                  <a:lnTo>
                    <a:pt x="5330095" y="914865"/>
                  </a:lnTo>
                  <a:lnTo>
                    <a:pt x="5328592" y="922899"/>
                  </a:lnTo>
                  <a:lnTo>
                    <a:pt x="5324499" y="929477"/>
                  </a:lnTo>
                  <a:lnTo>
                    <a:pt x="5318441" y="933921"/>
                  </a:lnTo>
                  <a:lnTo>
                    <a:pt x="5311251" y="935507"/>
                  </a:lnTo>
                  <a:close/>
                </a:path>
                <a:path w="5330190" h="935990">
                  <a:moveTo>
                    <a:pt x="38099" y="41382"/>
                  </a:moveTo>
                  <a:lnTo>
                    <a:pt x="19049" y="41382"/>
                  </a:lnTo>
                  <a:lnTo>
                    <a:pt x="19049" y="20691"/>
                  </a:lnTo>
                  <a:lnTo>
                    <a:pt x="38099" y="20691"/>
                  </a:lnTo>
                  <a:lnTo>
                    <a:pt x="38099" y="41382"/>
                  </a:lnTo>
                  <a:close/>
                </a:path>
                <a:path w="5330190" h="935990">
                  <a:moveTo>
                    <a:pt x="5291993" y="41382"/>
                  </a:moveTo>
                  <a:lnTo>
                    <a:pt x="38099" y="41382"/>
                  </a:lnTo>
                  <a:lnTo>
                    <a:pt x="38099" y="20691"/>
                  </a:lnTo>
                  <a:lnTo>
                    <a:pt x="5291993" y="20691"/>
                  </a:lnTo>
                  <a:lnTo>
                    <a:pt x="5291993" y="41382"/>
                  </a:lnTo>
                  <a:close/>
                </a:path>
                <a:path w="5330190" h="935990">
                  <a:moveTo>
                    <a:pt x="5311043" y="914865"/>
                  </a:moveTo>
                  <a:lnTo>
                    <a:pt x="5291993" y="914865"/>
                  </a:lnTo>
                  <a:lnTo>
                    <a:pt x="5291993" y="20691"/>
                  </a:lnTo>
                  <a:lnTo>
                    <a:pt x="5311043" y="20691"/>
                  </a:lnTo>
                  <a:lnTo>
                    <a:pt x="5311043" y="41382"/>
                  </a:lnTo>
                  <a:lnTo>
                    <a:pt x="5330095" y="41382"/>
                  </a:lnTo>
                  <a:lnTo>
                    <a:pt x="5330095" y="894174"/>
                  </a:lnTo>
                  <a:lnTo>
                    <a:pt x="5311043" y="894174"/>
                  </a:lnTo>
                  <a:lnTo>
                    <a:pt x="5311043" y="914865"/>
                  </a:lnTo>
                  <a:close/>
                </a:path>
                <a:path w="5330190" h="935990">
                  <a:moveTo>
                    <a:pt x="5330095" y="41382"/>
                  </a:moveTo>
                  <a:lnTo>
                    <a:pt x="5311043" y="41382"/>
                  </a:lnTo>
                  <a:lnTo>
                    <a:pt x="5311043" y="20691"/>
                  </a:lnTo>
                  <a:lnTo>
                    <a:pt x="5330095" y="20691"/>
                  </a:lnTo>
                  <a:lnTo>
                    <a:pt x="5330095" y="41382"/>
                  </a:lnTo>
                  <a:close/>
                </a:path>
                <a:path w="5330190" h="935990">
                  <a:moveTo>
                    <a:pt x="38099" y="914865"/>
                  </a:moveTo>
                  <a:lnTo>
                    <a:pt x="19049" y="914865"/>
                  </a:lnTo>
                  <a:lnTo>
                    <a:pt x="19049" y="894174"/>
                  </a:lnTo>
                  <a:lnTo>
                    <a:pt x="38099" y="894174"/>
                  </a:lnTo>
                  <a:lnTo>
                    <a:pt x="38099" y="914865"/>
                  </a:lnTo>
                  <a:close/>
                </a:path>
                <a:path w="5330190" h="935990">
                  <a:moveTo>
                    <a:pt x="5291993" y="914865"/>
                  </a:moveTo>
                  <a:lnTo>
                    <a:pt x="38099" y="914865"/>
                  </a:lnTo>
                  <a:lnTo>
                    <a:pt x="38099" y="894174"/>
                  </a:lnTo>
                  <a:lnTo>
                    <a:pt x="5291993" y="894174"/>
                  </a:lnTo>
                  <a:lnTo>
                    <a:pt x="5291993" y="914865"/>
                  </a:lnTo>
                  <a:close/>
                </a:path>
                <a:path w="5330190" h="935990">
                  <a:moveTo>
                    <a:pt x="5330095" y="914865"/>
                  </a:moveTo>
                  <a:lnTo>
                    <a:pt x="5311043" y="914865"/>
                  </a:lnTo>
                  <a:lnTo>
                    <a:pt x="5311043" y="894174"/>
                  </a:lnTo>
                  <a:lnTo>
                    <a:pt x="5330095" y="894174"/>
                  </a:lnTo>
                  <a:lnTo>
                    <a:pt x="5330095" y="91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1485064" y="8147397"/>
            <a:ext cx="5292090" cy="8947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R="194310" algn="ctr">
              <a:lnSpc>
                <a:spcPct val="100000"/>
              </a:lnSpc>
              <a:spcBef>
                <a:spcPts val="960"/>
              </a:spcBef>
            </a:pPr>
            <a:r>
              <a:rPr sz="4200" spc="55" dirty="0">
                <a:solidFill>
                  <a:srgbClr val="FFFFFF"/>
                </a:solidFill>
                <a:latin typeface="Tahoma"/>
                <a:cs typeface="Tahoma"/>
              </a:rPr>
              <a:t>Conclusion</a:t>
            </a:r>
            <a:endParaRPr sz="4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876692" cy="906072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043483" y="1638449"/>
            <a:ext cx="4064000" cy="2929890"/>
            <a:chOff x="4043483" y="1638449"/>
            <a:chExt cx="4064000" cy="2929890"/>
          </a:xfrm>
        </p:grpSpPr>
        <p:sp>
          <p:nvSpPr>
            <p:cNvPr id="4" name="object 4"/>
            <p:cNvSpPr/>
            <p:nvPr/>
          </p:nvSpPr>
          <p:spPr>
            <a:xfrm>
              <a:off x="4099546" y="4103554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4002597" y="459972"/>
                  </a:moveTo>
                  <a:lnTo>
                    <a:pt x="602582" y="278519"/>
                  </a:lnTo>
                  <a:lnTo>
                    <a:pt x="0" y="0"/>
                  </a:lnTo>
                  <a:lnTo>
                    <a:pt x="3634755" y="67794"/>
                  </a:lnTo>
                  <a:lnTo>
                    <a:pt x="4002597" y="459972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99546" y="4103554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602582" y="278519"/>
                  </a:moveTo>
                  <a:lnTo>
                    <a:pt x="4002597" y="459972"/>
                  </a:lnTo>
                  <a:lnTo>
                    <a:pt x="3634755" y="67794"/>
                  </a:lnTo>
                  <a:lnTo>
                    <a:pt x="0" y="0"/>
                  </a:lnTo>
                  <a:lnTo>
                    <a:pt x="602582" y="278519"/>
                  </a:lnTo>
                  <a:close/>
                </a:path>
              </a:pathLst>
            </a:custGeom>
            <a:ln w="9535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43483" y="1651702"/>
              <a:ext cx="1140460" cy="2465070"/>
            </a:xfrm>
            <a:custGeom>
              <a:avLst/>
              <a:gdLst/>
              <a:ahLst/>
              <a:cxnLst/>
              <a:rect l="l" t="t" r="r" b="b"/>
              <a:pathLst>
                <a:path w="1140460" h="2465070">
                  <a:moveTo>
                    <a:pt x="0" y="2464533"/>
                  </a:moveTo>
                  <a:lnTo>
                    <a:pt x="231784" y="0"/>
                  </a:lnTo>
                  <a:lnTo>
                    <a:pt x="1140044" y="2459384"/>
                  </a:lnTo>
                  <a:lnTo>
                    <a:pt x="0" y="2464533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75267" y="1638449"/>
              <a:ext cx="3496945" cy="2702560"/>
            </a:xfrm>
            <a:custGeom>
              <a:avLst/>
              <a:gdLst/>
              <a:ahLst/>
              <a:cxnLst/>
              <a:rect l="l" t="t" r="r" b="b"/>
              <a:pathLst>
                <a:path w="3496945" h="2702560">
                  <a:moveTo>
                    <a:pt x="384337" y="2702052"/>
                  </a:moveTo>
                  <a:lnTo>
                    <a:pt x="0" y="13253"/>
                  </a:lnTo>
                  <a:lnTo>
                    <a:pt x="2918806" y="0"/>
                  </a:lnTo>
                  <a:lnTo>
                    <a:pt x="3496599" y="2687845"/>
                  </a:lnTo>
                  <a:lnTo>
                    <a:pt x="384337" y="2702052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05035" y="3761563"/>
              <a:ext cx="2126615" cy="89535"/>
            </a:xfrm>
            <a:custGeom>
              <a:avLst/>
              <a:gdLst/>
              <a:ahLst/>
              <a:cxnLst/>
              <a:rect l="l" t="t" r="r" b="b"/>
              <a:pathLst>
                <a:path w="2126615" h="89535">
                  <a:moveTo>
                    <a:pt x="2126365" y="0"/>
                  </a:moveTo>
                  <a:lnTo>
                    <a:pt x="0" y="88969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67222" y="4999908"/>
            <a:ext cx="7989570" cy="2673985"/>
          </a:xfrm>
          <a:prstGeom prst="rect">
            <a:avLst/>
          </a:prstGeom>
        </p:spPr>
        <p:txBody>
          <a:bodyPr vert="horz" wrap="square" lIns="0" tIns="274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12000" dirty="0">
                <a:solidFill>
                  <a:srgbClr val="C2262D"/>
                </a:solidFill>
                <a:latin typeface="Arial MT"/>
                <a:cs typeface="Arial MT"/>
              </a:rPr>
              <a:t>Intro</a:t>
            </a:r>
            <a:r>
              <a:rPr sz="12000" dirty="0">
                <a:solidFill>
                  <a:srgbClr val="4B453F"/>
                </a:solidFill>
                <a:latin typeface="Arial MT"/>
                <a:cs typeface="Arial MT"/>
              </a:rPr>
              <a:t>duction</a:t>
            </a:r>
            <a:endParaRPr sz="12000">
              <a:latin typeface="Arial MT"/>
              <a:cs typeface="Arial MT"/>
            </a:endParaRPr>
          </a:p>
          <a:p>
            <a:pPr marR="159385" algn="ctr">
              <a:lnSpc>
                <a:spcPct val="100000"/>
              </a:lnSpc>
              <a:spcBef>
                <a:spcPts val="550"/>
              </a:spcBef>
            </a:pPr>
            <a:r>
              <a:rPr sz="3200" spc="160" dirty="0">
                <a:solidFill>
                  <a:srgbClr val="4B453F"/>
                </a:solidFill>
                <a:latin typeface="Tahoma"/>
                <a:cs typeface="Tahoma"/>
              </a:rPr>
              <a:t>How</a:t>
            </a:r>
            <a:r>
              <a:rPr sz="3200" spc="-21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50" dirty="0">
                <a:solidFill>
                  <a:srgbClr val="4B453F"/>
                </a:solidFill>
                <a:latin typeface="Tahoma"/>
                <a:cs typeface="Tahoma"/>
              </a:rPr>
              <a:t>it</a:t>
            </a:r>
            <a:r>
              <a:rPr sz="3200" spc="-204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20" dirty="0">
                <a:solidFill>
                  <a:srgbClr val="4B453F"/>
                </a:solidFill>
                <a:latin typeface="Tahoma"/>
                <a:cs typeface="Tahoma"/>
              </a:rPr>
              <a:t>begins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83596" y="2204673"/>
            <a:ext cx="6104401" cy="80823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28859" y="0"/>
            <a:ext cx="1937884" cy="333568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540502" y="0"/>
            <a:ext cx="1870710" cy="1388110"/>
            <a:chOff x="7540502" y="0"/>
            <a:chExt cx="1870710" cy="1388110"/>
          </a:xfrm>
        </p:grpSpPr>
        <p:sp>
          <p:nvSpPr>
            <p:cNvPr id="13" name="object 13"/>
            <p:cNvSpPr/>
            <p:nvPr/>
          </p:nvSpPr>
          <p:spPr>
            <a:xfrm>
              <a:off x="7823733" y="0"/>
              <a:ext cx="845819" cy="783590"/>
            </a:xfrm>
            <a:custGeom>
              <a:avLst/>
              <a:gdLst/>
              <a:ahLst/>
              <a:cxnLst/>
              <a:rect l="l" t="t" r="r" b="b"/>
              <a:pathLst>
                <a:path w="845820" h="783590">
                  <a:moveTo>
                    <a:pt x="333590" y="0"/>
                  </a:moveTo>
                  <a:lnTo>
                    <a:pt x="253758" y="0"/>
                  </a:lnTo>
                  <a:lnTo>
                    <a:pt x="0" y="280873"/>
                  </a:lnTo>
                  <a:lnTo>
                    <a:pt x="9461" y="292087"/>
                  </a:lnTo>
                  <a:lnTo>
                    <a:pt x="19227" y="303288"/>
                  </a:lnTo>
                  <a:lnTo>
                    <a:pt x="29235" y="314426"/>
                  </a:lnTo>
                  <a:lnTo>
                    <a:pt x="39446" y="325437"/>
                  </a:lnTo>
                  <a:lnTo>
                    <a:pt x="333590" y="0"/>
                  </a:lnTo>
                  <a:close/>
                </a:path>
                <a:path w="845820" h="783590">
                  <a:moveTo>
                    <a:pt x="599440" y="0"/>
                  </a:moveTo>
                  <a:lnTo>
                    <a:pt x="520522" y="0"/>
                  </a:lnTo>
                  <a:lnTo>
                    <a:pt x="138442" y="423418"/>
                  </a:lnTo>
                  <a:lnTo>
                    <a:pt x="159651" y="442798"/>
                  </a:lnTo>
                  <a:lnTo>
                    <a:pt x="182079" y="462838"/>
                  </a:lnTo>
                  <a:lnTo>
                    <a:pt x="599440" y="0"/>
                  </a:lnTo>
                  <a:close/>
                </a:path>
                <a:path w="845820" h="783590">
                  <a:moveTo>
                    <a:pt x="793762" y="375424"/>
                  </a:moveTo>
                  <a:lnTo>
                    <a:pt x="788619" y="362572"/>
                  </a:lnTo>
                  <a:lnTo>
                    <a:pt x="783221" y="351142"/>
                  </a:lnTo>
                  <a:lnTo>
                    <a:pt x="778065" y="339420"/>
                  </a:lnTo>
                  <a:lnTo>
                    <a:pt x="773150" y="327609"/>
                  </a:lnTo>
                  <a:lnTo>
                    <a:pt x="768515" y="315912"/>
                  </a:lnTo>
                  <a:lnTo>
                    <a:pt x="755548" y="329615"/>
                  </a:lnTo>
                  <a:lnTo>
                    <a:pt x="457047" y="660514"/>
                  </a:lnTo>
                  <a:lnTo>
                    <a:pt x="436943" y="682320"/>
                  </a:lnTo>
                  <a:lnTo>
                    <a:pt x="482295" y="720026"/>
                  </a:lnTo>
                  <a:lnTo>
                    <a:pt x="793762" y="375424"/>
                  </a:lnTo>
                  <a:close/>
                </a:path>
                <a:path w="845820" h="783590">
                  <a:moveTo>
                    <a:pt x="813003" y="413512"/>
                  </a:moveTo>
                  <a:close/>
                </a:path>
                <a:path w="845820" h="783590">
                  <a:moveTo>
                    <a:pt x="845489" y="465785"/>
                  </a:moveTo>
                  <a:lnTo>
                    <a:pt x="836790" y="452920"/>
                  </a:lnTo>
                  <a:lnTo>
                    <a:pt x="828560" y="439966"/>
                  </a:lnTo>
                  <a:lnTo>
                    <a:pt x="820648" y="426859"/>
                  </a:lnTo>
                  <a:lnTo>
                    <a:pt x="812952" y="413575"/>
                  </a:lnTo>
                  <a:lnTo>
                    <a:pt x="526884" y="730313"/>
                  </a:lnTo>
                  <a:lnTo>
                    <a:pt x="513168" y="745731"/>
                  </a:lnTo>
                  <a:lnTo>
                    <a:pt x="535800" y="764387"/>
                  </a:lnTo>
                  <a:lnTo>
                    <a:pt x="547281" y="773684"/>
                  </a:lnTo>
                  <a:lnTo>
                    <a:pt x="558990" y="782967"/>
                  </a:lnTo>
                  <a:lnTo>
                    <a:pt x="568807" y="772299"/>
                  </a:lnTo>
                  <a:lnTo>
                    <a:pt x="845489" y="465785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0650" y="0"/>
              <a:ext cx="179350" cy="1652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90629" y="0"/>
              <a:ext cx="399415" cy="395605"/>
            </a:xfrm>
            <a:custGeom>
              <a:avLst/>
              <a:gdLst/>
              <a:ahLst/>
              <a:cxnLst/>
              <a:rect l="l" t="t" r="r" b="b"/>
              <a:pathLst>
                <a:path w="399415" h="395605">
                  <a:moveTo>
                    <a:pt x="41921" y="395507"/>
                  </a:moveTo>
                  <a:lnTo>
                    <a:pt x="35919" y="389509"/>
                  </a:lnTo>
                  <a:lnTo>
                    <a:pt x="29535" y="383986"/>
                  </a:lnTo>
                  <a:lnTo>
                    <a:pt x="0" y="354467"/>
                  </a:lnTo>
                  <a:lnTo>
                    <a:pt x="320451" y="0"/>
                  </a:lnTo>
                  <a:lnTo>
                    <a:pt x="399219" y="0"/>
                  </a:lnTo>
                  <a:lnTo>
                    <a:pt x="41921" y="395507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9110" y="0"/>
              <a:ext cx="87780" cy="719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63433" y="0"/>
              <a:ext cx="1518920" cy="1264285"/>
            </a:xfrm>
            <a:custGeom>
              <a:avLst/>
              <a:gdLst/>
              <a:ahLst/>
              <a:cxnLst/>
              <a:rect l="l" t="t" r="r" b="b"/>
              <a:pathLst>
                <a:path w="1518920" h="1264285">
                  <a:moveTo>
                    <a:pt x="260299" y="0"/>
                  </a:moveTo>
                  <a:lnTo>
                    <a:pt x="181063" y="0"/>
                  </a:lnTo>
                  <a:lnTo>
                    <a:pt x="0" y="200698"/>
                  </a:lnTo>
                  <a:lnTo>
                    <a:pt x="8242" y="212686"/>
                  </a:lnTo>
                  <a:lnTo>
                    <a:pt x="16941" y="224777"/>
                  </a:lnTo>
                  <a:lnTo>
                    <a:pt x="26060" y="236918"/>
                  </a:lnTo>
                  <a:lnTo>
                    <a:pt x="35534" y="249059"/>
                  </a:lnTo>
                  <a:lnTo>
                    <a:pt x="260299" y="0"/>
                  </a:lnTo>
                  <a:close/>
                </a:path>
                <a:path w="1518920" h="1264285">
                  <a:moveTo>
                    <a:pt x="1323111" y="783437"/>
                  </a:moveTo>
                  <a:lnTo>
                    <a:pt x="1275562" y="748779"/>
                  </a:lnTo>
                  <a:lnTo>
                    <a:pt x="1000975" y="1085672"/>
                  </a:lnTo>
                  <a:lnTo>
                    <a:pt x="1036802" y="1112888"/>
                  </a:lnTo>
                  <a:lnTo>
                    <a:pt x="1048143" y="1121664"/>
                  </a:lnTo>
                  <a:lnTo>
                    <a:pt x="1323111" y="783437"/>
                  </a:lnTo>
                  <a:close/>
                </a:path>
                <a:path w="1518920" h="1264285">
                  <a:moveTo>
                    <a:pt x="1398181" y="848004"/>
                  </a:moveTo>
                  <a:lnTo>
                    <a:pt x="1387665" y="837806"/>
                  </a:lnTo>
                  <a:lnTo>
                    <a:pt x="1376781" y="827824"/>
                  </a:lnTo>
                  <a:lnTo>
                    <a:pt x="1365669" y="818070"/>
                  </a:lnTo>
                  <a:lnTo>
                    <a:pt x="1354455" y="808583"/>
                  </a:lnTo>
                  <a:lnTo>
                    <a:pt x="1080249" y="1145184"/>
                  </a:lnTo>
                  <a:lnTo>
                    <a:pt x="1082814" y="1147762"/>
                  </a:lnTo>
                  <a:lnTo>
                    <a:pt x="1084529" y="1148613"/>
                  </a:lnTo>
                  <a:lnTo>
                    <a:pt x="1105395" y="1163675"/>
                  </a:lnTo>
                  <a:lnTo>
                    <a:pt x="1128268" y="1179372"/>
                  </a:lnTo>
                  <a:lnTo>
                    <a:pt x="1398181" y="848004"/>
                  </a:lnTo>
                  <a:close/>
                </a:path>
                <a:path w="1518920" h="1264285">
                  <a:moveTo>
                    <a:pt x="1464500" y="922947"/>
                  </a:moveTo>
                  <a:lnTo>
                    <a:pt x="1455343" y="910894"/>
                  </a:lnTo>
                  <a:lnTo>
                    <a:pt x="1445907" y="899223"/>
                  </a:lnTo>
                  <a:lnTo>
                    <a:pt x="1436243" y="887958"/>
                  </a:lnTo>
                  <a:lnTo>
                    <a:pt x="1426387" y="877138"/>
                  </a:lnTo>
                  <a:lnTo>
                    <a:pt x="1162469" y="1200797"/>
                  </a:lnTo>
                  <a:lnTo>
                    <a:pt x="1175156" y="1208151"/>
                  </a:lnTo>
                  <a:lnTo>
                    <a:pt x="1188173" y="1215453"/>
                  </a:lnTo>
                  <a:lnTo>
                    <a:pt x="1201508" y="1222578"/>
                  </a:lnTo>
                  <a:lnTo>
                    <a:pt x="1215161" y="1229461"/>
                  </a:lnTo>
                  <a:lnTo>
                    <a:pt x="1464500" y="922947"/>
                  </a:lnTo>
                  <a:close/>
                </a:path>
                <a:path w="1518920" h="1264285">
                  <a:moveTo>
                    <a:pt x="1518805" y="1013396"/>
                  </a:moveTo>
                  <a:lnTo>
                    <a:pt x="1516240" y="1005687"/>
                  </a:lnTo>
                  <a:lnTo>
                    <a:pt x="1510233" y="992835"/>
                  </a:lnTo>
                  <a:lnTo>
                    <a:pt x="1499362" y="974750"/>
                  </a:lnTo>
                  <a:lnTo>
                    <a:pt x="1488414" y="957224"/>
                  </a:lnTo>
                  <a:lnTo>
                    <a:pt x="1253274" y="1246212"/>
                  </a:lnTo>
                  <a:lnTo>
                    <a:pt x="1268260" y="1251737"/>
                  </a:lnTo>
                  <a:lnTo>
                    <a:pt x="1283525" y="1256639"/>
                  </a:lnTo>
                  <a:lnTo>
                    <a:pt x="1298854" y="1260843"/>
                  </a:lnTo>
                  <a:lnTo>
                    <a:pt x="1314056" y="1264208"/>
                  </a:lnTo>
                  <a:lnTo>
                    <a:pt x="1518805" y="1013396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5993" y="1066076"/>
              <a:ext cx="165208" cy="2027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540498" y="0"/>
              <a:ext cx="1870710" cy="1388110"/>
            </a:xfrm>
            <a:custGeom>
              <a:avLst/>
              <a:gdLst/>
              <a:ahLst/>
              <a:cxnLst/>
              <a:rect l="l" t="t" r="r" b="b"/>
              <a:pathLst>
                <a:path w="1870709" h="1388110">
                  <a:moveTo>
                    <a:pt x="958761" y="63766"/>
                  </a:moveTo>
                  <a:lnTo>
                    <a:pt x="952741" y="49060"/>
                  </a:lnTo>
                  <a:lnTo>
                    <a:pt x="946289" y="34493"/>
                  </a:lnTo>
                  <a:lnTo>
                    <a:pt x="939419" y="20015"/>
                  </a:lnTo>
                  <a:lnTo>
                    <a:pt x="932167" y="5588"/>
                  </a:lnTo>
                  <a:lnTo>
                    <a:pt x="926642" y="11201"/>
                  </a:lnTo>
                  <a:lnTo>
                    <a:pt x="506857" y="476072"/>
                  </a:lnTo>
                  <a:lnTo>
                    <a:pt x="494855" y="489788"/>
                  </a:lnTo>
                  <a:lnTo>
                    <a:pt x="538962" y="528726"/>
                  </a:lnTo>
                  <a:lnTo>
                    <a:pt x="571931" y="492353"/>
                  </a:lnTo>
                  <a:lnTo>
                    <a:pt x="870534" y="161366"/>
                  </a:lnTo>
                  <a:lnTo>
                    <a:pt x="958761" y="63766"/>
                  </a:lnTo>
                  <a:close/>
                </a:path>
                <a:path w="1870709" h="1388110">
                  <a:moveTo>
                    <a:pt x="998194" y="167360"/>
                  </a:moveTo>
                  <a:lnTo>
                    <a:pt x="981621" y="120345"/>
                  </a:lnTo>
                  <a:lnTo>
                    <a:pt x="975906" y="104800"/>
                  </a:lnTo>
                  <a:lnTo>
                    <a:pt x="898829" y="189649"/>
                  </a:lnTo>
                  <a:lnTo>
                    <a:pt x="569353" y="554812"/>
                  </a:lnTo>
                  <a:lnTo>
                    <a:pt x="613473" y="592912"/>
                  </a:lnTo>
                  <a:lnTo>
                    <a:pt x="641769" y="562051"/>
                  </a:lnTo>
                  <a:lnTo>
                    <a:pt x="940371" y="231165"/>
                  </a:lnTo>
                  <a:lnTo>
                    <a:pt x="998194" y="167360"/>
                  </a:lnTo>
                  <a:close/>
                </a:path>
                <a:path w="1870709" h="1388110">
                  <a:moveTo>
                    <a:pt x="1035456" y="274015"/>
                  </a:moveTo>
                  <a:lnTo>
                    <a:pt x="1013155" y="210591"/>
                  </a:lnTo>
                  <a:lnTo>
                    <a:pt x="969048" y="259829"/>
                  </a:lnTo>
                  <a:lnTo>
                    <a:pt x="670064" y="590334"/>
                  </a:lnTo>
                  <a:lnTo>
                    <a:pt x="644817" y="618998"/>
                  </a:lnTo>
                  <a:lnTo>
                    <a:pt x="666927" y="637997"/>
                  </a:lnTo>
                  <a:lnTo>
                    <a:pt x="689317" y="656704"/>
                  </a:lnTo>
                  <a:lnTo>
                    <a:pt x="711987" y="632333"/>
                  </a:lnTo>
                  <a:lnTo>
                    <a:pt x="1035456" y="274015"/>
                  </a:lnTo>
                  <a:close/>
                </a:path>
                <a:path w="1870709" h="1388110">
                  <a:moveTo>
                    <a:pt x="1381594" y="672134"/>
                  </a:moveTo>
                  <a:lnTo>
                    <a:pt x="1349311" y="651751"/>
                  </a:lnTo>
                  <a:lnTo>
                    <a:pt x="1308519" y="625436"/>
                  </a:lnTo>
                  <a:lnTo>
                    <a:pt x="1271816" y="600697"/>
                  </a:lnTo>
                  <a:lnTo>
                    <a:pt x="1235684" y="574903"/>
                  </a:lnTo>
                  <a:lnTo>
                    <a:pt x="1235151" y="574535"/>
                  </a:lnTo>
                  <a:lnTo>
                    <a:pt x="1235532" y="574903"/>
                  </a:lnTo>
                  <a:lnTo>
                    <a:pt x="1214564" y="558914"/>
                  </a:lnTo>
                  <a:lnTo>
                    <a:pt x="1214564" y="738505"/>
                  </a:lnTo>
                  <a:lnTo>
                    <a:pt x="1189520" y="797344"/>
                  </a:lnTo>
                  <a:lnTo>
                    <a:pt x="1125905" y="822693"/>
                  </a:lnTo>
                  <a:lnTo>
                    <a:pt x="1093927" y="815213"/>
                  </a:lnTo>
                  <a:lnTo>
                    <a:pt x="1066330" y="795350"/>
                  </a:lnTo>
                  <a:lnTo>
                    <a:pt x="1048842" y="767092"/>
                  </a:lnTo>
                  <a:lnTo>
                    <a:pt x="1043355" y="735545"/>
                  </a:lnTo>
                  <a:lnTo>
                    <a:pt x="1049820" y="704291"/>
                  </a:lnTo>
                  <a:lnTo>
                    <a:pt x="1068133" y="676897"/>
                  </a:lnTo>
                  <a:lnTo>
                    <a:pt x="1068895" y="676224"/>
                  </a:lnTo>
                  <a:lnTo>
                    <a:pt x="1070610" y="674700"/>
                  </a:lnTo>
                  <a:lnTo>
                    <a:pt x="1099591" y="656945"/>
                  </a:lnTo>
                  <a:lnTo>
                    <a:pt x="1131989" y="651751"/>
                  </a:lnTo>
                  <a:lnTo>
                    <a:pt x="1163993" y="658977"/>
                  </a:lnTo>
                  <a:lnTo>
                    <a:pt x="1191806" y="678510"/>
                  </a:lnTo>
                  <a:lnTo>
                    <a:pt x="1209230" y="706831"/>
                  </a:lnTo>
                  <a:lnTo>
                    <a:pt x="1214564" y="738505"/>
                  </a:lnTo>
                  <a:lnTo>
                    <a:pt x="1214564" y="558914"/>
                  </a:lnTo>
                  <a:lnTo>
                    <a:pt x="1212392" y="557250"/>
                  </a:lnTo>
                  <a:lnTo>
                    <a:pt x="1191082" y="538518"/>
                  </a:lnTo>
                  <a:lnTo>
                    <a:pt x="1171536" y="518807"/>
                  </a:lnTo>
                  <a:lnTo>
                    <a:pt x="1153693" y="498259"/>
                  </a:lnTo>
                  <a:lnTo>
                    <a:pt x="880440" y="800493"/>
                  </a:lnTo>
                  <a:lnTo>
                    <a:pt x="873099" y="808672"/>
                  </a:lnTo>
                  <a:lnTo>
                    <a:pt x="884389" y="817499"/>
                  </a:lnTo>
                  <a:lnTo>
                    <a:pt x="889901" y="821969"/>
                  </a:lnTo>
                  <a:lnTo>
                    <a:pt x="895400" y="826668"/>
                  </a:lnTo>
                  <a:lnTo>
                    <a:pt x="1113866" y="1000455"/>
                  </a:lnTo>
                  <a:lnTo>
                    <a:pt x="1258811" y="822693"/>
                  </a:lnTo>
                  <a:lnTo>
                    <a:pt x="1381594" y="672134"/>
                  </a:lnTo>
                  <a:close/>
                </a:path>
                <a:path w="1870709" h="1388110">
                  <a:moveTo>
                    <a:pt x="1464957" y="726401"/>
                  </a:moveTo>
                  <a:lnTo>
                    <a:pt x="1452676" y="718134"/>
                  </a:lnTo>
                  <a:lnTo>
                    <a:pt x="1440281" y="709993"/>
                  </a:lnTo>
                  <a:lnTo>
                    <a:pt x="1415326" y="693940"/>
                  </a:lnTo>
                  <a:lnTo>
                    <a:pt x="1145882" y="1024826"/>
                  </a:lnTo>
                  <a:lnTo>
                    <a:pt x="1192568" y="1061199"/>
                  </a:lnTo>
                  <a:lnTo>
                    <a:pt x="1464957" y="726401"/>
                  </a:lnTo>
                  <a:close/>
                </a:path>
                <a:path w="1870709" h="1388110">
                  <a:moveTo>
                    <a:pt x="1870252" y="1055801"/>
                  </a:moveTo>
                  <a:lnTo>
                    <a:pt x="1865452" y="1012596"/>
                  </a:lnTo>
                  <a:lnTo>
                    <a:pt x="1854784" y="971931"/>
                  </a:lnTo>
                  <a:lnTo>
                    <a:pt x="1838261" y="934847"/>
                  </a:lnTo>
                  <a:lnTo>
                    <a:pt x="1809203" y="886701"/>
                  </a:lnTo>
                  <a:lnTo>
                    <a:pt x="1777822" y="842708"/>
                  </a:lnTo>
                  <a:lnTo>
                    <a:pt x="1744345" y="802411"/>
                  </a:lnTo>
                  <a:lnTo>
                    <a:pt x="1709013" y="765378"/>
                  </a:lnTo>
                  <a:lnTo>
                    <a:pt x="1672056" y="731164"/>
                  </a:lnTo>
                  <a:lnTo>
                    <a:pt x="1633715" y="699325"/>
                  </a:lnTo>
                  <a:lnTo>
                    <a:pt x="1594243" y="669429"/>
                  </a:lnTo>
                  <a:lnTo>
                    <a:pt x="1553857" y="641019"/>
                  </a:lnTo>
                  <a:lnTo>
                    <a:pt x="1512811" y="613664"/>
                  </a:lnTo>
                  <a:lnTo>
                    <a:pt x="1388021" y="533488"/>
                  </a:lnTo>
                  <a:lnTo>
                    <a:pt x="1346669" y="505929"/>
                  </a:lnTo>
                  <a:lnTo>
                    <a:pt x="1305852" y="477215"/>
                  </a:lnTo>
                  <a:lnTo>
                    <a:pt x="1266647" y="443217"/>
                  </a:lnTo>
                  <a:lnTo>
                    <a:pt x="1228382" y="397065"/>
                  </a:lnTo>
                  <a:lnTo>
                    <a:pt x="1205382" y="360629"/>
                  </a:lnTo>
                  <a:lnTo>
                    <a:pt x="1185189" y="321525"/>
                  </a:lnTo>
                  <a:lnTo>
                    <a:pt x="1167091" y="280111"/>
                  </a:lnTo>
                  <a:lnTo>
                    <a:pt x="1150378" y="236677"/>
                  </a:lnTo>
                  <a:lnTo>
                    <a:pt x="1134338" y="191541"/>
                  </a:lnTo>
                  <a:lnTo>
                    <a:pt x="1118285" y="145021"/>
                  </a:lnTo>
                  <a:lnTo>
                    <a:pt x="1101585" y="97713"/>
                  </a:lnTo>
                  <a:lnTo>
                    <a:pt x="1083259" y="49098"/>
                  </a:lnTo>
                  <a:lnTo>
                    <a:pt x="1062888" y="330"/>
                  </a:lnTo>
                  <a:lnTo>
                    <a:pt x="1062723" y="0"/>
                  </a:lnTo>
                  <a:lnTo>
                    <a:pt x="973734" y="0"/>
                  </a:lnTo>
                  <a:lnTo>
                    <a:pt x="980198" y="12750"/>
                  </a:lnTo>
                  <a:lnTo>
                    <a:pt x="1000112" y="57645"/>
                  </a:lnTo>
                  <a:lnTo>
                    <a:pt x="1017930" y="102768"/>
                  </a:lnTo>
                  <a:lnTo>
                    <a:pt x="1034237" y="147942"/>
                  </a:lnTo>
                  <a:lnTo>
                    <a:pt x="1049655" y="192976"/>
                  </a:lnTo>
                  <a:lnTo>
                    <a:pt x="1067104" y="243382"/>
                  </a:lnTo>
                  <a:lnTo>
                    <a:pt x="1085240" y="292684"/>
                  </a:lnTo>
                  <a:lnTo>
                    <a:pt x="1104938" y="340499"/>
                  </a:lnTo>
                  <a:lnTo>
                    <a:pt x="1127150" y="386397"/>
                  </a:lnTo>
                  <a:lnTo>
                    <a:pt x="1152791" y="429958"/>
                  </a:lnTo>
                  <a:lnTo>
                    <a:pt x="1182763" y="470776"/>
                  </a:lnTo>
                  <a:lnTo>
                    <a:pt x="1218006" y="508444"/>
                  </a:lnTo>
                  <a:lnTo>
                    <a:pt x="1247990" y="534314"/>
                  </a:lnTo>
                  <a:lnTo>
                    <a:pt x="1295755" y="568274"/>
                  </a:lnTo>
                  <a:lnTo>
                    <a:pt x="1332941" y="593229"/>
                  </a:lnTo>
                  <a:lnTo>
                    <a:pt x="1370037" y="617296"/>
                  </a:lnTo>
                  <a:lnTo>
                    <a:pt x="1448841" y="667499"/>
                  </a:lnTo>
                  <a:lnTo>
                    <a:pt x="1490129" y="694461"/>
                  </a:lnTo>
                  <a:lnTo>
                    <a:pt x="1530477" y="722096"/>
                  </a:lnTo>
                  <a:lnTo>
                    <a:pt x="1569669" y="750849"/>
                  </a:lnTo>
                  <a:lnTo>
                    <a:pt x="1607477" y="781189"/>
                  </a:lnTo>
                  <a:lnTo>
                    <a:pt x="1643672" y="813600"/>
                  </a:lnTo>
                  <a:lnTo>
                    <a:pt x="1678051" y="848550"/>
                  </a:lnTo>
                  <a:lnTo>
                    <a:pt x="1710372" y="886510"/>
                  </a:lnTo>
                  <a:lnTo>
                    <a:pt x="1740408" y="927938"/>
                  </a:lnTo>
                  <a:lnTo>
                    <a:pt x="1767941" y="973315"/>
                  </a:lnTo>
                  <a:lnTo>
                    <a:pt x="1783638" y="1013726"/>
                  </a:lnTo>
                  <a:lnTo>
                    <a:pt x="1790306" y="1060399"/>
                  </a:lnTo>
                  <a:lnTo>
                    <a:pt x="1787448" y="1110500"/>
                  </a:lnTo>
                  <a:lnTo>
                    <a:pt x="1774609" y="1161199"/>
                  </a:lnTo>
                  <a:lnTo>
                    <a:pt x="1751317" y="1209636"/>
                  </a:lnTo>
                  <a:lnTo>
                    <a:pt x="1717065" y="1252982"/>
                  </a:lnTo>
                  <a:lnTo>
                    <a:pt x="1710969" y="1258785"/>
                  </a:lnTo>
                  <a:lnTo>
                    <a:pt x="1708010" y="1261732"/>
                  </a:lnTo>
                  <a:lnTo>
                    <a:pt x="1704581" y="1264310"/>
                  </a:lnTo>
                  <a:lnTo>
                    <a:pt x="1701152" y="1267739"/>
                  </a:lnTo>
                  <a:lnTo>
                    <a:pt x="1661934" y="1292212"/>
                  </a:lnTo>
                  <a:lnTo>
                    <a:pt x="1619656" y="1305280"/>
                  </a:lnTo>
                  <a:lnTo>
                    <a:pt x="1575257" y="1308468"/>
                  </a:lnTo>
                  <a:lnTo>
                    <a:pt x="1529664" y="1303261"/>
                  </a:lnTo>
                  <a:lnTo>
                    <a:pt x="1483804" y="1291170"/>
                  </a:lnTo>
                  <a:lnTo>
                    <a:pt x="1438617" y="1273721"/>
                  </a:lnTo>
                  <a:lnTo>
                    <a:pt x="1395031" y="1252410"/>
                  </a:lnTo>
                  <a:lnTo>
                    <a:pt x="1353972" y="1228750"/>
                  </a:lnTo>
                  <a:lnTo>
                    <a:pt x="1316380" y="1204252"/>
                  </a:lnTo>
                  <a:lnTo>
                    <a:pt x="1283169" y="1180414"/>
                  </a:lnTo>
                  <a:lnTo>
                    <a:pt x="1182827" y="1103985"/>
                  </a:lnTo>
                  <a:lnTo>
                    <a:pt x="1067003" y="1013993"/>
                  </a:lnTo>
                  <a:lnTo>
                    <a:pt x="941311" y="914463"/>
                  </a:lnTo>
                  <a:lnTo>
                    <a:pt x="811517" y="809586"/>
                  </a:lnTo>
                  <a:lnTo>
                    <a:pt x="683234" y="703681"/>
                  </a:lnTo>
                  <a:lnTo>
                    <a:pt x="601002" y="634314"/>
                  </a:lnTo>
                  <a:lnTo>
                    <a:pt x="523176" y="567372"/>
                  </a:lnTo>
                  <a:lnTo>
                    <a:pt x="486397" y="535190"/>
                  </a:lnTo>
                  <a:lnTo>
                    <a:pt x="451307" y="504063"/>
                  </a:lnTo>
                  <a:lnTo>
                    <a:pt x="422490" y="478155"/>
                  </a:lnTo>
                  <a:lnTo>
                    <a:pt x="369874" y="429387"/>
                  </a:lnTo>
                  <a:lnTo>
                    <a:pt x="304571" y="364642"/>
                  </a:lnTo>
                  <a:lnTo>
                    <a:pt x="266001" y="321995"/>
                  </a:lnTo>
                  <a:lnTo>
                    <a:pt x="230720" y="279031"/>
                  </a:lnTo>
                  <a:lnTo>
                    <a:pt x="198755" y="235839"/>
                  </a:lnTo>
                  <a:lnTo>
                    <a:pt x="170129" y="192544"/>
                  </a:lnTo>
                  <a:lnTo>
                    <a:pt x="144868" y="149237"/>
                  </a:lnTo>
                  <a:lnTo>
                    <a:pt x="122999" y="106032"/>
                  </a:lnTo>
                  <a:lnTo>
                    <a:pt x="104546" y="63042"/>
                  </a:lnTo>
                  <a:lnTo>
                    <a:pt x="89522" y="20358"/>
                  </a:lnTo>
                  <a:lnTo>
                    <a:pt x="83959" y="0"/>
                  </a:lnTo>
                  <a:lnTo>
                    <a:pt x="0" y="0"/>
                  </a:lnTo>
                  <a:lnTo>
                    <a:pt x="14744" y="53073"/>
                  </a:lnTo>
                  <a:lnTo>
                    <a:pt x="30975" y="97713"/>
                  </a:lnTo>
                  <a:lnTo>
                    <a:pt x="50698" y="142811"/>
                  </a:lnTo>
                  <a:lnTo>
                    <a:pt x="73939" y="188277"/>
                  </a:lnTo>
                  <a:lnTo>
                    <a:pt x="100787" y="234048"/>
                  </a:lnTo>
                  <a:lnTo>
                    <a:pt x="131254" y="280022"/>
                  </a:lnTo>
                  <a:lnTo>
                    <a:pt x="165417" y="326136"/>
                  </a:lnTo>
                  <a:lnTo>
                    <a:pt x="203327" y="372300"/>
                  </a:lnTo>
                  <a:lnTo>
                    <a:pt x="245033" y="418426"/>
                  </a:lnTo>
                  <a:lnTo>
                    <a:pt x="290576" y="464451"/>
                  </a:lnTo>
                  <a:lnTo>
                    <a:pt x="333260" y="505079"/>
                  </a:lnTo>
                  <a:lnTo>
                    <a:pt x="381381" y="549198"/>
                  </a:lnTo>
                  <a:lnTo>
                    <a:pt x="415709" y="579843"/>
                  </a:lnTo>
                  <a:lnTo>
                    <a:pt x="451751" y="611581"/>
                  </a:lnTo>
                  <a:lnTo>
                    <a:pt x="528231" y="677710"/>
                  </a:lnTo>
                  <a:lnTo>
                    <a:pt x="609307" y="746442"/>
                  </a:lnTo>
                  <a:lnTo>
                    <a:pt x="736320" y="851801"/>
                  </a:lnTo>
                  <a:lnTo>
                    <a:pt x="871550" y="961351"/>
                  </a:lnTo>
                  <a:lnTo>
                    <a:pt x="1005700" y="1067879"/>
                  </a:lnTo>
                  <a:lnTo>
                    <a:pt x="1129182" y="1163878"/>
                  </a:lnTo>
                  <a:lnTo>
                    <a:pt x="1202385" y="1219593"/>
                  </a:lnTo>
                  <a:lnTo>
                    <a:pt x="1235532" y="1244409"/>
                  </a:lnTo>
                  <a:lnTo>
                    <a:pt x="1286967" y="1280655"/>
                  </a:lnTo>
                  <a:lnTo>
                    <a:pt x="1337322" y="1311681"/>
                  </a:lnTo>
                  <a:lnTo>
                    <a:pt x="1386471" y="1337462"/>
                  </a:lnTo>
                  <a:lnTo>
                    <a:pt x="1434274" y="1357985"/>
                  </a:lnTo>
                  <a:lnTo>
                    <a:pt x="1480604" y="1373200"/>
                  </a:lnTo>
                  <a:lnTo>
                    <a:pt x="1525308" y="1383080"/>
                  </a:lnTo>
                  <a:lnTo>
                    <a:pt x="1568272" y="1387627"/>
                  </a:lnTo>
                  <a:lnTo>
                    <a:pt x="1609344" y="1386789"/>
                  </a:lnTo>
                  <a:lnTo>
                    <a:pt x="1648409" y="1380540"/>
                  </a:lnTo>
                  <a:lnTo>
                    <a:pt x="1685315" y="1368882"/>
                  </a:lnTo>
                  <a:lnTo>
                    <a:pt x="1719935" y="1351762"/>
                  </a:lnTo>
                  <a:lnTo>
                    <a:pt x="1752130" y="1329156"/>
                  </a:lnTo>
                  <a:lnTo>
                    <a:pt x="1804847" y="1273200"/>
                  </a:lnTo>
                  <a:lnTo>
                    <a:pt x="1829955" y="1233017"/>
                  </a:lnTo>
                  <a:lnTo>
                    <a:pt x="1849018" y="1190142"/>
                  </a:lnTo>
                  <a:lnTo>
                    <a:pt x="1862061" y="1145616"/>
                  </a:lnTo>
                  <a:lnTo>
                    <a:pt x="1869135" y="1100480"/>
                  </a:lnTo>
                  <a:lnTo>
                    <a:pt x="1870252" y="1055801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 rot="21360000">
            <a:off x="4885214" y="1932885"/>
            <a:ext cx="2290129" cy="152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0"/>
              </a:lnSpc>
            </a:pPr>
            <a:r>
              <a:rPr sz="12000" dirty="0">
                <a:solidFill>
                  <a:srgbClr val="4B453F"/>
                </a:solidFill>
                <a:latin typeface="Arial MT"/>
                <a:cs typeface="Arial MT"/>
              </a:rPr>
              <a:t>01</a:t>
            </a:r>
            <a:endParaRPr sz="1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788" y="9022261"/>
            <a:ext cx="5985510" cy="1265555"/>
            <a:chOff x="1045788" y="9022261"/>
            <a:chExt cx="5985510" cy="1265555"/>
          </a:xfrm>
        </p:grpSpPr>
        <p:sp>
          <p:nvSpPr>
            <p:cNvPr id="3" name="object 3"/>
            <p:cNvSpPr/>
            <p:nvPr/>
          </p:nvSpPr>
          <p:spPr>
            <a:xfrm>
              <a:off x="1055223" y="9102986"/>
              <a:ext cx="5975985" cy="1184275"/>
            </a:xfrm>
            <a:custGeom>
              <a:avLst/>
              <a:gdLst/>
              <a:ahLst/>
              <a:cxnLst/>
              <a:rect l="l" t="t" r="r" b="b"/>
              <a:pathLst>
                <a:path w="5975984" h="1184275">
                  <a:moveTo>
                    <a:pt x="5916683" y="1184013"/>
                  </a:moveTo>
                  <a:lnTo>
                    <a:pt x="0" y="1184013"/>
                  </a:lnTo>
                  <a:lnTo>
                    <a:pt x="106136" y="0"/>
                  </a:lnTo>
                  <a:lnTo>
                    <a:pt x="5975767" y="524900"/>
                  </a:lnTo>
                  <a:lnTo>
                    <a:pt x="5916683" y="118401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788" y="9022261"/>
              <a:ext cx="5901690" cy="1264920"/>
            </a:xfrm>
            <a:custGeom>
              <a:avLst/>
              <a:gdLst/>
              <a:ahLst/>
              <a:cxnLst/>
              <a:rect l="l" t="t" r="r" b="b"/>
              <a:pathLst>
                <a:path w="5901690" h="1264920">
                  <a:moveTo>
                    <a:pt x="5834647" y="1264737"/>
                  </a:moveTo>
                  <a:lnTo>
                    <a:pt x="0" y="1264737"/>
                  </a:lnTo>
                  <a:lnTo>
                    <a:pt x="113379" y="0"/>
                  </a:lnTo>
                  <a:lnTo>
                    <a:pt x="5901619" y="517666"/>
                  </a:lnTo>
                  <a:lnTo>
                    <a:pt x="5834647" y="126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63554" y="9671113"/>
              <a:ext cx="2308860" cy="616585"/>
            </a:xfrm>
            <a:custGeom>
              <a:avLst/>
              <a:gdLst/>
              <a:ahLst/>
              <a:cxnLst/>
              <a:rect l="l" t="t" r="r" b="b"/>
              <a:pathLst>
                <a:path w="2308859" h="616584">
                  <a:moveTo>
                    <a:pt x="371157" y="542607"/>
                  </a:moveTo>
                  <a:lnTo>
                    <a:pt x="365823" y="536321"/>
                  </a:lnTo>
                  <a:lnTo>
                    <a:pt x="16052" y="505002"/>
                  </a:lnTo>
                  <a:lnTo>
                    <a:pt x="9474" y="510336"/>
                  </a:lnTo>
                  <a:lnTo>
                    <a:pt x="8801" y="517575"/>
                  </a:lnTo>
                  <a:lnTo>
                    <a:pt x="0" y="615886"/>
                  </a:lnTo>
                  <a:lnTo>
                    <a:pt x="364578" y="615886"/>
                  </a:lnTo>
                  <a:lnTo>
                    <a:pt x="371157" y="542607"/>
                  </a:lnTo>
                  <a:close/>
                </a:path>
                <a:path w="2308859" h="616584">
                  <a:moveTo>
                    <a:pt x="416420" y="37604"/>
                  </a:moveTo>
                  <a:lnTo>
                    <a:pt x="411086" y="31318"/>
                  </a:lnTo>
                  <a:lnTo>
                    <a:pt x="403847" y="30645"/>
                  </a:lnTo>
                  <a:lnTo>
                    <a:pt x="61315" y="0"/>
                  </a:lnTo>
                  <a:lnTo>
                    <a:pt x="54749" y="5334"/>
                  </a:lnTo>
                  <a:lnTo>
                    <a:pt x="23393" y="354596"/>
                  </a:lnTo>
                  <a:lnTo>
                    <a:pt x="29006" y="361264"/>
                  </a:lnTo>
                  <a:lnTo>
                    <a:pt x="378688" y="392582"/>
                  </a:lnTo>
                  <a:lnTo>
                    <a:pt x="385076" y="386969"/>
                  </a:lnTo>
                  <a:lnTo>
                    <a:pt x="416420" y="37604"/>
                  </a:lnTo>
                  <a:close/>
                </a:path>
                <a:path w="2308859" h="616584">
                  <a:moveTo>
                    <a:pt x="885520" y="549059"/>
                  </a:moveTo>
                  <a:lnTo>
                    <a:pt x="488378" y="549059"/>
                  </a:lnTo>
                  <a:lnTo>
                    <a:pt x="488378" y="545249"/>
                  </a:lnTo>
                  <a:lnTo>
                    <a:pt x="452920" y="545249"/>
                  </a:lnTo>
                  <a:lnTo>
                    <a:pt x="452920" y="542709"/>
                  </a:lnTo>
                  <a:lnTo>
                    <a:pt x="442366" y="542709"/>
                  </a:lnTo>
                  <a:lnTo>
                    <a:pt x="442366" y="545249"/>
                  </a:lnTo>
                  <a:lnTo>
                    <a:pt x="441083" y="545249"/>
                  </a:lnTo>
                  <a:lnTo>
                    <a:pt x="441083" y="549059"/>
                  </a:lnTo>
                  <a:lnTo>
                    <a:pt x="437883" y="549059"/>
                  </a:lnTo>
                  <a:lnTo>
                    <a:pt x="437883" y="616318"/>
                  </a:lnTo>
                  <a:lnTo>
                    <a:pt x="885520" y="616318"/>
                  </a:lnTo>
                  <a:lnTo>
                    <a:pt x="885520" y="549059"/>
                  </a:lnTo>
                  <a:close/>
                </a:path>
                <a:path w="2308859" h="616584">
                  <a:moveTo>
                    <a:pt x="2289645" y="415709"/>
                  </a:moveTo>
                  <a:lnTo>
                    <a:pt x="2287066" y="412572"/>
                  </a:lnTo>
                  <a:lnTo>
                    <a:pt x="2283828" y="412280"/>
                  </a:lnTo>
                  <a:lnTo>
                    <a:pt x="469315" y="249974"/>
                  </a:lnTo>
                  <a:lnTo>
                    <a:pt x="467601" y="252742"/>
                  </a:lnTo>
                  <a:lnTo>
                    <a:pt x="454545" y="397916"/>
                  </a:lnTo>
                  <a:lnTo>
                    <a:pt x="455879" y="399529"/>
                  </a:lnTo>
                  <a:lnTo>
                    <a:pt x="2273731" y="562025"/>
                  </a:lnTo>
                  <a:lnTo>
                    <a:pt x="2276779" y="560882"/>
                  </a:lnTo>
                  <a:lnTo>
                    <a:pt x="2289645" y="415709"/>
                  </a:lnTo>
                  <a:close/>
                </a:path>
                <a:path w="2308859" h="616584">
                  <a:moveTo>
                    <a:pt x="2308796" y="202476"/>
                  </a:moveTo>
                  <a:lnTo>
                    <a:pt x="2306028" y="200761"/>
                  </a:lnTo>
                  <a:lnTo>
                    <a:pt x="2302789" y="200482"/>
                  </a:lnTo>
                  <a:lnTo>
                    <a:pt x="488289" y="38176"/>
                  </a:lnTo>
                  <a:lnTo>
                    <a:pt x="486664" y="39509"/>
                  </a:lnTo>
                  <a:lnTo>
                    <a:pt x="473710" y="184670"/>
                  </a:lnTo>
                  <a:lnTo>
                    <a:pt x="474853" y="187718"/>
                  </a:lnTo>
                  <a:lnTo>
                    <a:pt x="2292693" y="350215"/>
                  </a:lnTo>
                  <a:lnTo>
                    <a:pt x="2295829" y="347649"/>
                  </a:lnTo>
                  <a:lnTo>
                    <a:pt x="2308796" y="202476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856" y="9613453"/>
              <a:ext cx="2134362" cy="67354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869305" y="6855669"/>
            <a:ext cx="1419225" cy="3431540"/>
            <a:chOff x="16869305" y="6855669"/>
            <a:chExt cx="1419225" cy="3431540"/>
          </a:xfrm>
        </p:grpSpPr>
        <p:sp>
          <p:nvSpPr>
            <p:cNvPr id="8" name="object 8"/>
            <p:cNvSpPr/>
            <p:nvPr/>
          </p:nvSpPr>
          <p:spPr>
            <a:xfrm>
              <a:off x="16869305" y="6943088"/>
              <a:ext cx="1419225" cy="3343910"/>
            </a:xfrm>
            <a:custGeom>
              <a:avLst/>
              <a:gdLst/>
              <a:ahLst/>
              <a:cxnLst/>
              <a:rect l="l" t="t" r="r" b="b"/>
              <a:pathLst>
                <a:path w="1419225" h="3343909">
                  <a:moveTo>
                    <a:pt x="1418695" y="3343911"/>
                  </a:moveTo>
                  <a:lnTo>
                    <a:pt x="288144" y="3343911"/>
                  </a:lnTo>
                  <a:lnTo>
                    <a:pt x="0" y="126953"/>
                  </a:lnTo>
                  <a:lnTo>
                    <a:pt x="1418695" y="0"/>
                  </a:lnTo>
                  <a:lnTo>
                    <a:pt x="1418695" y="3343911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45645" y="6855669"/>
              <a:ext cx="1342390" cy="3431540"/>
            </a:xfrm>
            <a:custGeom>
              <a:avLst/>
              <a:gdLst/>
              <a:ahLst/>
              <a:cxnLst/>
              <a:rect l="l" t="t" r="r" b="b"/>
              <a:pathLst>
                <a:path w="1342390" h="3431540">
                  <a:moveTo>
                    <a:pt x="1342354" y="3431330"/>
                  </a:moveTo>
                  <a:lnTo>
                    <a:pt x="296561" y="3431330"/>
                  </a:lnTo>
                  <a:lnTo>
                    <a:pt x="0" y="120143"/>
                  </a:lnTo>
                  <a:lnTo>
                    <a:pt x="1342354" y="0"/>
                  </a:lnTo>
                  <a:lnTo>
                    <a:pt x="1342354" y="343133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57155" y="6960442"/>
              <a:ext cx="1231265" cy="3326765"/>
            </a:xfrm>
            <a:custGeom>
              <a:avLst/>
              <a:gdLst/>
              <a:ahLst/>
              <a:cxnLst/>
              <a:rect l="l" t="t" r="r" b="b"/>
              <a:pathLst>
                <a:path w="1231265" h="3326765">
                  <a:moveTo>
                    <a:pt x="1230844" y="3326557"/>
                  </a:moveTo>
                  <a:lnTo>
                    <a:pt x="288121" y="3326557"/>
                  </a:lnTo>
                  <a:lnTo>
                    <a:pt x="0" y="110164"/>
                  </a:lnTo>
                  <a:lnTo>
                    <a:pt x="1230844" y="0"/>
                  </a:lnTo>
                  <a:lnTo>
                    <a:pt x="1230844" y="3326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32212" y="7317499"/>
              <a:ext cx="956310" cy="234950"/>
            </a:xfrm>
            <a:custGeom>
              <a:avLst/>
              <a:gdLst/>
              <a:ahLst/>
              <a:cxnLst/>
              <a:rect l="l" t="t" r="r" b="b"/>
              <a:pathLst>
                <a:path w="956309" h="234950">
                  <a:moveTo>
                    <a:pt x="16106" y="234888"/>
                  </a:moveTo>
                  <a:lnTo>
                    <a:pt x="12961" y="232316"/>
                  </a:lnTo>
                  <a:lnTo>
                    <a:pt x="0" y="87029"/>
                  </a:lnTo>
                  <a:lnTo>
                    <a:pt x="2763" y="85314"/>
                  </a:lnTo>
                  <a:lnTo>
                    <a:pt x="955788" y="0"/>
                  </a:lnTo>
                  <a:lnTo>
                    <a:pt x="955788" y="150822"/>
                  </a:lnTo>
                  <a:lnTo>
                    <a:pt x="16106" y="234888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269180"/>
            <a:ext cx="1400810" cy="5932170"/>
            <a:chOff x="0" y="269180"/>
            <a:chExt cx="1400810" cy="5932170"/>
          </a:xfrm>
        </p:grpSpPr>
        <p:sp>
          <p:nvSpPr>
            <p:cNvPr id="13" name="object 13"/>
            <p:cNvSpPr/>
            <p:nvPr/>
          </p:nvSpPr>
          <p:spPr>
            <a:xfrm>
              <a:off x="0" y="269180"/>
              <a:ext cx="1276350" cy="5923280"/>
            </a:xfrm>
            <a:custGeom>
              <a:avLst/>
              <a:gdLst/>
              <a:ahLst/>
              <a:cxnLst/>
              <a:rect l="l" t="t" r="r" b="b"/>
              <a:pathLst>
                <a:path w="1276350" h="5923280">
                  <a:moveTo>
                    <a:pt x="1230619" y="289062"/>
                  </a:moveTo>
                  <a:lnTo>
                    <a:pt x="414922" y="289062"/>
                  </a:lnTo>
                  <a:lnTo>
                    <a:pt x="756924" y="0"/>
                  </a:lnTo>
                  <a:lnTo>
                    <a:pt x="1230619" y="289062"/>
                  </a:lnTo>
                  <a:close/>
                </a:path>
                <a:path w="1276350" h="5923280">
                  <a:moveTo>
                    <a:pt x="804150" y="5923025"/>
                  </a:moveTo>
                  <a:lnTo>
                    <a:pt x="0" y="5864424"/>
                  </a:lnTo>
                  <a:lnTo>
                    <a:pt x="0" y="85003"/>
                  </a:lnTo>
                  <a:lnTo>
                    <a:pt x="414922" y="289062"/>
                  </a:lnTo>
                  <a:lnTo>
                    <a:pt x="1230619" y="289062"/>
                  </a:lnTo>
                  <a:lnTo>
                    <a:pt x="1276022" y="316768"/>
                  </a:lnTo>
                  <a:lnTo>
                    <a:pt x="1199641" y="1221265"/>
                  </a:lnTo>
                  <a:lnTo>
                    <a:pt x="804150" y="592302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278320"/>
              <a:ext cx="1400810" cy="5923280"/>
            </a:xfrm>
            <a:custGeom>
              <a:avLst/>
              <a:gdLst/>
              <a:ahLst/>
              <a:cxnLst/>
              <a:rect l="l" t="t" r="r" b="b"/>
              <a:pathLst>
                <a:path w="1400810" h="5923280">
                  <a:moveTo>
                    <a:pt x="1355394" y="289062"/>
                  </a:moveTo>
                  <a:lnTo>
                    <a:pt x="539555" y="289062"/>
                  </a:lnTo>
                  <a:lnTo>
                    <a:pt x="881557" y="0"/>
                  </a:lnTo>
                  <a:lnTo>
                    <a:pt x="1355394" y="289062"/>
                  </a:lnTo>
                  <a:close/>
                </a:path>
                <a:path w="1400810" h="5923280">
                  <a:moveTo>
                    <a:pt x="928782" y="5922930"/>
                  </a:moveTo>
                  <a:lnTo>
                    <a:pt x="0" y="5855246"/>
                  </a:lnTo>
                  <a:lnTo>
                    <a:pt x="0" y="23639"/>
                  </a:lnTo>
                  <a:lnTo>
                    <a:pt x="539555" y="289062"/>
                  </a:lnTo>
                  <a:lnTo>
                    <a:pt x="1355394" y="289062"/>
                  </a:lnTo>
                  <a:lnTo>
                    <a:pt x="1400654" y="316673"/>
                  </a:lnTo>
                  <a:lnTo>
                    <a:pt x="1324273" y="1221170"/>
                  </a:lnTo>
                  <a:lnTo>
                    <a:pt x="928782" y="592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1116735"/>
              <a:ext cx="827405" cy="4478020"/>
            </a:xfrm>
            <a:custGeom>
              <a:avLst/>
              <a:gdLst/>
              <a:ahLst/>
              <a:cxnLst/>
              <a:rect l="l" t="t" r="r" b="b"/>
              <a:pathLst>
                <a:path w="827405" h="4478020">
                  <a:moveTo>
                    <a:pt x="515264" y="4343108"/>
                  </a:moveTo>
                  <a:lnTo>
                    <a:pt x="0" y="4305554"/>
                  </a:lnTo>
                  <a:lnTo>
                    <a:pt x="0" y="4440809"/>
                  </a:lnTo>
                  <a:lnTo>
                    <a:pt x="505460" y="4477639"/>
                  </a:lnTo>
                  <a:lnTo>
                    <a:pt x="515264" y="4343108"/>
                  </a:lnTo>
                  <a:close/>
                </a:path>
                <a:path w="827405" h="4478020">
                  <a:moveTo>
                    <a:pt x="540689" y="3994251"/>
                  </a:moveTo>
                  <a:lnTo>
                    <a:pt x="0" y="3954830"/>
                  </a:lnTo>
                  <a:lnTo>
                    <a:pt x="0" y="4090085"/>
                  </a:lnTo>
                  <a:lnTo>
                    <a:pt x="530885" y="4128782"/>
                  </a:lnTo>
                  <a:lnTo>
                    <a:pt x="540689" y="3994251"/>
                  </a:lnTo>
                  <a:close/>
                </a:path>
                <a:path w="827405" h="4478020">
                  <a:moveTo>
                    <a:pt x="566115" y="3645306"/>
                  </a:moveTo>
                  <a:lnTo>
                    <a:pt x="0" y="3604044"/>
                  </a:lnTo>
                  <a:lnTo>
                    <a:pt x="0" y="3739299"/>
                  </a:lnTo>
                  <a:lnTo>
                    <a:pt x="556310" y="3779837"/>
                  </a:lnTo>
                  <a:lnTo>
                    <a:pt x="566115" y="3645306"/>
                  </a:lnTo>
                  <a:close/>
                </a:path>
                <a:path w="827405" h="4478020">
                  <a:moveTo>
                    <a:pt x="591629" y="3295205"/>
                  </a:moveTo>
                  <a:lnTo>
                    <a:pt x="0" y="3252101"/>
                  </a:lnTo>
                  <a:lnTo>
                    <a:pt x="0" y="3388499"/>
                  </a:lnTo>
                  <a:lnTo>
                    <a:pt x="581723" y="3430879"/>
                  </a:lnTo>
                  <a:lnTo>
                    <a:pt x="591629" y="3295205"/>
                  </a:lnTo>
                  <a:close/>
                </a:path>
                <a:path w="827405" h="4478020">
                  <a:moveTo>
                    <a:pt x="617054" y="2946349"/>
                  </a:moveTo>
                  <a:lnTo>
                    <a:pt x="0" y="2901391"/>
                  </a:lnTo>
                  <a:lnTo>
                    <a:pt x="0" y="3038068"/>
                  </a:lnTo>
                  <a:lnTo>
                    <a:pt x="607148" y="3082315"/>
                  </a:lnTo>
                  <a:lnTo>
                    <a:pt x="617054" y="2946349"/>
                  </a:lnTo>
                  <a:close/>
                </a:path>
                <a:path w="827405" h="4478020">
                  <a:moveTo>
                    <a:pt x="642467" y="2597404"/>
                  </a:moveTo>
                  <a:lnTo>
                    <a:pt x="0" y="2550579"/>
                  </a:lnTo>
                  <a:lnTo>
                    <a:pt x="0" y="2687269"/>
                  </a:lnTo>
                  <a:lnTo>
                    <a:pt x="632574" y="2733357"/>
                  </a:lnTo>
                  <a:lnTo>
                    <a:pt x="642467" y="2597404"/>
                  </a:lnTo>
                  <a:close/>
                </a:path>
                <a:path w="827405" h="4478020">
                  <a:moveTo>
                    <a:pt x="667893" y="2248738"/>
                  </a:moveTo>
                  <a:lnTo>
                    <a:pt x="0" y="2200071"/>
                  </a:lnTo>
                  <a:lnTo>
                    <a:pt x="0" y="2335034"/>
                  </a:lnTo>
                  <a:lnTo>
                    <a:pt x="658088" y="2382990"/>
                  </a:lnTo>
                  <a:lnTo>
                    <a:pt x="667893" y="2248738"/>
                  </a:lnTo>
                  <a:close/>
                </a:path>
                <a:path w="827405" h="4478020">
                  <a:moveTo>
                    <a:pt x="693318" y="1899780"/>
                  </a:moveTo>
                  <a:lnTo>
                    <a:pt x="0" y="1849259"/>
                  </a:lnTo>
                  <a:lnTo>
                    <a:pt x="0" y="1984514"/>
                  </a:lnTo>
                  <a:lnTo>
                    <a:pt x="683514" y="2034324"/>
                  </a:lnTo>
                  <a:lnTo>
                    <a:pt x="693318" y="1899780"/>
                  </a:lnTo>
                  <a:close/>
                </a:path>
                <a:path w="827405" h="4478020">
                  <a:moveTo>
                    <a:pt x="802906" y="396582"/>
                  </a:moveTo>
                  <a:lnTo>
                    <a:pt x="0" y="338074"/>
                  </a:lnTo>
                  <a:lnTo>
                    <a:pt x="0" y="473329"/>
                  </a:lnTo>
                  <a:lnTo>
                    <a:pt x="793102" y="531114"/>
                  </a:lnTo>
                  <a:lnTo>
                    <a:pt x="802906" y="396582"/>
                  </a:lnTo>
                  <a:close/>
                </a:path>
                <a:path w="827405" h="4478020">
                  <a:moveTo>
                    <a:pt x="827379" y="60299"/>
                  </a:moveTo>
                  <a:lnTo>
                    <a:pt x="0" y="0"/>
                  </a:lnTo>
                  <a:lnTo>
                    <a:pt x="0" y="136690"/>
                  </a:lnTo>
                  <a:lnTo>
                    <a:pt x="817473" y="196253"/>
                  </a:lnTo>
                  <a:lnTo>
                    <a:pt x="827379" y="60299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1804169"/>
              <a:ext cx="777875" cy="998219"/>
            </a:xfrm>
            <a:custGeom>
              <a:avLst/>
              <a:gdLst/>
              <a:ahLst/>
              <a:cxnLst/>
              <a:rect l="l" t="t" r="r" b="b"/>
              <a:pathLst>
                <a:path w="777875" h="998219">
                  <a:moveTo>
                    <a:pt x="708937" y="998024"/>
                  </a:moveTo>
                  <a:lnTo>
                    <a:pt x="0" y="946360"/>
                  </a:lnTo>
                  <a:lnTo>
                    <a:pt x="0" y="0"/>
                  </a:lnTo>
                  <a:lnTo>
                    <a:pt x="777586" y="56665"/>
                  </a:lnTo>
                  <a:lnTo>
                    <a:pt x="708937" y="99802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779902" y="8149821"/>
            <a:ext cx="2771775" cy="1604645"/>
            <a:chOff x="1779902" y="8149821"/>
            <a:chExt cx="2771775" cy="1604645"/>
          </a:xfrm>
        </p:grpSpPr>
        <p:sp>
          <p:nvSpPr>
            <p:cNvPr id="18" name="object 18"/>
            <p:cNvSpPr/>
            <p:nvPr/>
          </p:nvSpPr>
          <p:spPr>
            <a:xfrm>
              <a:off x="1868688" y="8603795"/>
              <a:ext cx="2682875" cy="1150620"/>
            </a:xfrm>
            <a:custGeom>
              <a:avLst/>
              <a:gdLst/>
              <a:ahLst/>
              <a:cxnLst/>
              <a:rect l="l" t="t" r="r" b="b"/>
              <a:pathLst>
                <a:path w="2682875" h="1150620">
                  <a:moveTo>
                    <a:pt x="2553283" y="1150266"/>
                  </a:moveTo>
                  <a:lnTo>
                    <a:pt x="0" y="937790"/>
                  </a:lnTo>
                  <a:lnTo>
                    <a:pt x="92306" y="0"/>
                  </a:lnTo>
                  <a:lnTo>
                    <a:pt x="2682513" y="83979"/>
                  </a:lnTo>
                  <a:lnTo>
                    <a:pt x="2553283" y="1150266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9902" y="8516002"/>
              <a:ext cx="2684145" cy="1149350"/>
            </a:xfrm>
            <a:custGeom>
              <a:avLst/>
              <a:gdLst/>
              <a:ahLst/>
              <a:cxnLst/>
              <a:rect l="l" t="t" r="r" b="b"/>
              <a:pathLst>
                <a:path w="2684145" h="1149350">
                  <a:moveTo>
                    <a:pt x="2554425" y="1149122"/>
                  </a:moveTo>
                  <a:lnTo>
                    <a:pt x="0" y="937790"/>
                  </a:lnTo>
                  <a:lnTo>
                    <a:pt x="93543" y="0"/>
                  </a:lnTo>
                  <a:lnTo>
                    <a:pt x="2683940" y="83979"/>
                  </a:lnTo>
                  <a:lnTo>
                    <a:pt x="2554425" y="11491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07958" y="8638400"/>
              <a:ext cx="1944370" cy="798830"/>
            </a:xfrm>
            <a:custGeom>
              <a:avLst/>
              <a:gdLst/>
              <a:ahLst/>
              <a:cxnLst/>
              <a:rect l="l" t="t" r="r" b="b"/>
              <a:pathLst>
                <a:path w="1944370" h="798829">
                  <a:moveTo>
                    <a:pt x="118097" y="75577"/>
                  </a:moveTo>
                  <a:lnTo>
                    <a:pt x="117957" y="26504"/>
                  </a:lnTo>
                  <a:lnTo>
                    <a:pt x="117297" y="15925"/>
                  </a:lnTo>
                  <a:lnTo>
                    <a:pt x="109207" y="10007"/>
                  </a:lnTo>
                  <a:lnTo>
                    <a:pt x="101206" y="10007"/>
                  </a:lnTo>
                  <a:lnTo>
                    <a:pt x="94830" y="10007"/>
                  </a:lnTo>
                  <a:lnTo>
                    <a:pt x="74129" y="69189"/>
                  </a:lnTo>
                  <a:lnTo>
                    <a:pt x="63881" y="117462"/>
                  </a:lnTo>
                  <a:lnTo>
                    <a:pt x="55397" y="166370"/>
                  </a:lnTo>
                  <a:lnTo>
                    <a:pt x="48196" y="215633"/>
                  </a:lnTo>
                  <a:lnTo>
                    <a:pt x="41744" y="264998"/>
                  </a:lnTo>
                  <a:lnTo>
                    <a:pt x="35585" y="314172"/>
                  </a:lnTo>
                  <a:lnTo>
                    <a:pt x="29171" y="362902"/>
                  </a:lnTo>
                  <a:lnTo>
                    <a:pt x="13538" y="467525"/>
                  </a:lnTo>
                  <a:lnTo>
                    <a:pt x="6540" y="520522"/>
                  </a:lnTo>
                  <a:lnTo>
                    <a:pt x="1638" y="573697"/>
                  </a:lnTo>
                  <a:lnTo>
                    <a:pt x="0" y="626872"/>
                  </a:lnTo>
                  <a:lnTo>
                    <a:pt x="2819" y="679843"/>
                  </a:lnTo>
                  <a:lnTo>
                    <a:pt x="3962" y="690245"/>
                  </a:lnTo>
                  <a:lnTo>
                    <a:pt x="11569" y="696150"/>
                  </a:lnTo>
                  <a:lnTo>
                    <a:pt x="25463" y="696150"/>
                  </a:lnTo>
                  <a:lnTo>
                    <a:pt x="51168" y="633768"/>
                  </a:lnTo>
                  <a:lnTo>
                    <a:pt x="62979" y="582460"/>
                  </a:lnTo>
                  <a:lnTo>
                    <a:pt x="71577" y="529983"/>
                  </a:lnTo>
                  <a:lnTo>
                    <a:pt x="78066" y="476910"/>
                  </a:lnTo>
                  <a:lnTo>
                    <a:pt x="89027" y="371094"/>
                  </a:lnTo>
                  <a:lnTo>
                    <a:pt x="94589" y="322135"/>
                  </a:lnTo>
                  <a:lnTo>
                    <a:pt x="106565" y="223608"/>
                  </a:lnTo>
                  <a:lnTo>
                    <a:pt x="111823" y="174205"/>
                  </a:lnTo>
                  <a:lnTo>
                    <a:pt x="115862" y="124828"/>
                  </a:lnTo>
                  <a:lnTo>
                    <a:pt x="118097" y="75577"/>
                  </a:lnTo>
                  <a:close/>
                </a:path>
                <a:path w="1944370" h="798829">
                  <a:moveTo>
                    <a:pt x="280784" y="67297"/>
                  </a:moveTo>
                  <a:lnTo>
                    <a:pt x="279628" y="59905"/>
                  </a:lnTo>
                  <a:lnTo>
                    <a:pt x="275767" y="54432"/>
                  </a:lnTo>
                  <a:lnTo>
                    <a:pt x="270116" y="51028"/>
                  </a:lnTo>
                  <a:lnTo>
                    <a:pt x="263563" y="49860"/>
                  </a:lnTo>
                  <a:lnTo>
                    <a:pt x="256324" y="49860"/>
                  </a:lnTo>
                  <a:lnTo>
                    <a:pt x="232448" y="113182"/>
                  </a:lnTo>
                  <a:lnTo>
                    <a:pt x="220510" y="163918"/>
                  </a:lnTo>
                  <a:lnTo>
                    <a:pt x="209918" y="214833"/>
                  </a:lnTo>
                  <a:lnTo>
                    <a:pt x="200431" y="265938"/>
                  </a:lnTo>
                  <a:lnTo>
                    <a:pt x="191808" y="317258"/>
                  </a:lnTo>
                  <a:lnTo>
                    <a:pt x="183807" y="368808"/>
                  </a:lnTo>
                  <a:lnTo>
                    <a:pt x="176187" y="417347"/>
                  </a:lnTo>
                  <a:lnTo>
                    <a:pt x="168948" y="466255"/>
                  </a:lnTo>
                  <a:lnTo>
                    <a:pt x="163982" y="515277"/>
                  </a:lnTo>
                  <a:lnTo>
                    <a:pt x="163131" y="564159"/>
                  </a:lnTo>
                  <a:lnTo>
                    <a:pt x="168300" y="612648"/>
                  </a:lnTo>
                  <a:lnTo>
                    <a:pt x="169913" y="623036"/>
                  </a:lnTo>
                  <a:lnTo>
                    <a:pt x="177050" y="627519"/>
                  </a:lnTo>
                  <a:lnTo>
                    <a:pt x="184759" y="627519"/>
                  </a:lnTo>
                  <a:lnTo>
                    <a:pt x="222821" y="563702"/>
                  </a:lnTo>
                  <a:lnTo>
                    <a:pt x="232041" y="512597"/>
                  </a:lnTo>
                  <a:lnTo>
                    <a:pt x="237718" y="460387"/>
                  </a:lnTo>
                  <a:lnTo>
                    <a:pt x="242087" y="408076"/>
                  </a:lnTo>
                  <a:lnTo>
                    <a:pt x="247383" y="356704"/>
                  </a:lnTo>
                  <a:lnTo>
                    <a:pt x="253365" y="308698"/>
                  </a:lnTo>
                  <a:lnTo>
                    <a:pt x="259397" y="260654"/>
                  </a:lnTo>
                  <a:lnTo>
                    <a:pt x="265328" y="212534"/>
                  </a:lnTo>
                  <a:lnTo>
                    <a:pt x="270979" y="164299"/>
                  </a:lnTo>
                  <a:lnTo>
                    <a:pt x="276186" y="115900"/>
                  </a:lnTo>
                  <a:lnTo>
                    <a:pt x="280784" y="67297"/>
                  </a:lnTo>
                  <a:close/>
                </a:path>
                <a:path w="1944370" h="798829">
                  <a:moveTo>
                    <a:pt x="359397" y="322160"/>
                  </a:moveTo>
                  <a:lnTo>
                    <a:pt x="358495" y="305790"/>
                  </a:lnTo>
                  <a:lnTo>
                    <a:pt x="349897" y="293255"/>
                  </a:lnTo>
                  <a:lnTo>
                    <a:pt x="334733" y="288264"/>
                  </a:lnTo>
                  <a:lnTo>
                    <a:pt x="319100" y="293217"/>
                  </a:lnTo>
                  <a:lnTo>
                    <a:pt x="310375" y="305498"/>
                  </a:lnTo>
                  <a:lnTo>
                    <a:pt x="309067" y="321195"/>
                  </a:lnTo>
                  <a:lnTo>
                    <a:pt x="315709" y="336397"/>
                  </a:lnTo>
                  <a:lnTo>
                    <a:pt x="320649" y="342785"/>
                  </a:lnTo>
                  <a:lnTo>
                    <a:pt x="328460" y="345554"/>
                  </a:lnTo>
                  <a:lnTo>
                    <a:pt x="342061" y="345554"/>
                  </a:lnTo>
                  <a:lnTo>
                    <a:pt x="348157" y="343166"/>
                  </a:lnTo>
                  <a:lnTo>
                    <a:pt x="351485" y="338683"/>
                  </a:lnTo>
                  <a:lnTo>
                    <a:pt x="359397" y="322160"/>
                  </a:lnTo>
                  <a:close/>
                </a:path>
                <a:path w="1944370" h="798829">
                  <a:moveTo>
                    <a:pt x="371335" y="460006"/>
                  </a:moveTo>
                  <a:lnTo>
                    <a:pt x="368655" y="453212"/>
                  </a:lnTo>
                  <a:lnTo>
                    <a:pt x="363474" y="447827"/>
                  </a:lnTo>
                  <a:lnTo>
                    <a:pt x="360426" y="445262"/>
                  </a:lnTo>
                  <a:lnTo>
                    <a:pt x="356908" y="444017"/>
                  </a:lnTo>
                  <a:lnTo>
                    <a:pt x="353390" y="444017"/>
                  </a:lnTo>
                  <a:lnTo>
                    <a:pt x="353390" y="444207"/>
                  </a:lnTo>
                  <a:lnTo>
                    <a:pt x="350532" y="444207"/>
                  </a:lnTo>
                  <a:lnTo>
                    <a:pt x="334911" y="467004"/>
                  </a:lnTo>
                  <a:lnTo>
                    <a:pt x="337121" y="474332"/>
                  </a:lnTo>
                  <a:lnTo>
                    <a:pt x="340448" y="481863"/>
                  </a:lnTo>
                  <a:lnTo>
                    <a:pt x="347484" y="485394"/>
                  </a:lnTo>
                  <a:lnTo>
                    <a:pt x="360146" y="485394"/>
                  </a:lnTo>
                  <a:lnTo>
                    <a:pt x="366052" y="482536"/>
                  </a:lnTo>
                  <a:lnTo>
                    <a:pt x="368427" y="476618"/>
                  </a:lnTo>
                  <a:lnTo>
                    <a:pt x="371335" y="467918"/>
                  </a:lnTo>
                  <a:lnTo>
                    <a:pt x="371335" y="460006"/>
                  </a:lnTo>
                  <a:close/>
                </a:path>
                <a:path w="1944370" h="798829">
                  <a:moveTo>
                    <a:pt x="553034" y="25260"/>
                  </a:moveTo>
                  <a:lnTo>
                    <a:pt x="552716" y="15532"/>
                  </a:lnTo>
                  <a:lnTo>
                    <a:pt x="548220" y="7493"/>
                  </a:lnTo>
                  <a:lnTo>
                    <a:pt x="541058" y="2019"/>
                  </a:lnTo>
                  <a:lnTo>
                    <a:pt x="532765" y="0"/>
                  </a:lnTo>
                  <a:lnTo>
                    <a:pt x="527342" y="101"/>
                  </a:lnTo>
                  <a:lnTo>
                    <a:pt x="502145" y="55549"/>
                  </a:lnTo>
                  <a:lnTo>
                    <a:pt x="489851" y="102374"/>
                  </a:lnTo>
                  <a:lnTo>
                    <a:pt x="481584" y="149999"/>
                  </a:lnTo>
                  <a:lnTo>
                    <a:pt x="476389" y="198234"/>
                  </a:lnTo>
                  <a:lnTo>
                    <a:pt x="473379" y="246875"/>
                  </a:lnTo>
                  <a:lnTo>
                    <a:pt x="471601" y="295719"/>
                  </a:lnTo>
                  <a:lnTo>
                    <a:pt x="470154" y="344601"/>
                  </a:lnTo>
                  <a:lnTo>
                    <a:pt x="467880" y="397573"/>
                  </a:lnTo>
                  <a:lnTo>
                    <a:pt x="462013" y="504558"/>
                  </a:lnTo>
                  <a:lnTo>
                    <a:pt x="459613" y="558266"/>
                  </a:lnTo>
                  <a:lnTo>
                    <a:pt x="458393" y="611924"/>
                  </a:lnTo>
                  <a:lnTo>
                    <a:pt x="458939" y="665378"/>
                  </a:lnTo>
                  <a:lnTo>
                    <a:pt x="461860" y="718477"/>
                  </a:lnTo>
                  <a:lnTo>
                    <a:pt x="467779" y="771080"/>
                  </a:lnTo>
                  <a:lnTo>
                    <a:pt x="491274" y="789470"/>
                  </a:lnTo>
                  <a:lnTo>
                    <a:pt x="499440" y="788289"/>
                  </a:lnTo>
                  <a:lnTo>
                    <a:pt x="524383" y="722109"/>
                  </a:lnTo>
                  <a:lnTo>
                    <a:pt x="530402" y="672795"/>
                  </a:lnTo>
                  <a:lnTo>
                    <a:pt x="534187" y="623176"/>
                  </a:lnTo>
                  <a:lnTo>
                    <a:pt x="536143" y="573316"/>
                  </a:lnTo>
                  <a:lnTo>
                    <a:pt x="536676" y="523278"/>
                  </a:lnTo>
                  <a:lnTo>
                    <a:pt x="536194" y="473113"/>
                  </a:lnTo>
                  <a:lnTo>
                    <a:pt x="535101" y="422871"/>
                  </a:lnTo>
                  <a:lnTo>
                    <a:pt x="533806" y="372618"/>
                  </a:lnTo>
                  <a:lnTo>
                    <a:pt x="532714" y="322402"/>
                  </a:lnTo>
                  <a:lnTo>
                    <a:pt x="532218" y="272300"/>
                  </a:lnTo>
                  <a:lnTo>
                    <a:pt x="532739" y="222351"/>
                  </a:lnTo>
                  <a:lnTo>
                    <a:pt x="534682" y="172618"/>
                  </a:lnTo>
                  <a:lnTo>
                    <a:pt x="538441" y="123151"/>
                  </a:lnTo>
                  <a:lnTo>
                    <a:pt x="544423" y="74015"/>
                  </a:lnTo>
                  <a:lnTo>
                    <a:pt x="553034" y="25260"/>
                  </a:lnTo>
                  <a:close/>
                </a:path>
                <a:path w="1944370" h="798829">
                  <a:moveTo>
                    <a:pt x="1027074" y="67906"/>
                  </a:moveTo>
                  <a:lnTo>
                    <a:pt x="1004341" y="32207"/>
                  </a:lnTo>
                  <a:lnTo>
                    <a:pt x="964387" y="19431"/>
                  </a:lnTo>
                  <a:lnTo>
                    <a:pt x="942251" y="18211"/>
                  </a:lnTo>
                  <a:lnTo>
                    <a:pt x="926680" y="18681"/>
                  </a:lnTo>
                  <a:lnTo>
                    <a:pt x="882675" y="22885"/>
                  </a:lnTo>
                  <a:lnTo>
                    <a:pt x="845235" y="30683"/>
                  </a:lnTo>
                  <a:lnTo>
                    <a:pt x="775296" y="57810"/>
                  </a:lnTo>
                  <a:lnTo>
                    <a:pt x="741172" y="75692"/>
                  </a:lnTo>
                  <a:lnTo>
                    <a:pt x="733132" y="97218"/>
                  </a:lnTo>
                  <a:lnTo>
                    <a:pt x="739089" y="107289"/>
                  </a:lnTo>
                  <a:lnTo>
                    <a:pt x="743051" y="108889"/>
                  </a:lnTo>
                  <a:lnTo>
                    <a:pt x="720509" y="152120"/>
                  </a:lnTo>
                  <a:lnTo>
                    <a:pt x="702970" y="193509"/>
                  </a:lnTo>
                  <a:lnTo>
                    <a:pt x="693102" y="234899"/>
                  </a:lnTo>
                  <a:lnTo>
                    <a:pt x="695807" y="274078"/>
                  </a:lnTo>
                  <a:lnTo>
                    <a:pt x="715962" y="308851"/>
                  </a:lnTo>
                  <a:lnTo>
                    <a:pt x="750658" y="336245"/>
                  </a:lnTo>
                  <a:lnTo>
                    <a:pt x="790549" y="357911"/>
                  </a:lnTo>
                  <a:lnTo>
                    <a:pt x="830922" y="380238"/>
                  </a:lnTo>
                  <a:lnTo>
                    <a:pt x="867067" y="409613"/>
                  </a:lnTo>
                  <a:lnTo>
                    <a:pt x="902055" y="456641"/>
                  </a:lnTo>
                  <a:lnTo>
                    <a:pt x="915149" y="496417"/>
                  </a:lnTo>
                  <a:lnTo>
                    <a:pt x="910386" y="529234"/>
                  </a:lnTo>
                  <a:lnTo>
                    <a:pt x="863206" y="575233"/>
                  </a:lnTo>
                  <a:lnTo>
                    <a:pt x="792492" y="597065"/>
                  </a:lnTo>
                  <a:lnTo>
                    <a:pt x="758304" y="599681"/>
                  </a:lnTo>
                  <a:lnTo>
                    <a:pt x="738670" y="598551"/>
                  </a:lnTo>
                  <a:lnTo>
                    <a:pt x="722922" y="595236"/>
                  </a:lnTo>
                  <a:lnTo>
                    <a:pt x="712216" y="589826"/>
                  </a:lnTo>
                  <a:lnTo>
                    <a:pt x="707682" y="582434"/>
                  </a:lnTo>
                  <a:lnTo>
                    <a:pt x="704824" y="574598"/>
                  </a:lnTo>
                  <a:lnTo>
                    <a:pt x="699312" y="568896"/>
                  </a:lnTo>
                  <a:lnTo>
                    <a:pt x="692035" y="565404"/>
                  </a:lnTo>
                  <a:lnTo>
                    <a:pt x="683882" y="564222"/>
                  </a:lnTo>
                  <a:lnTo>
                    <a:pt x="677037" y="564222"/>
                  </a:lnTo>
                  <a:lnTo>
                    <a:pt x="670179" y="566610"/>
                  </a:lnTo>
                  <a:lnTo>
                    <a:pt x="665518" y="571754"/>
                  </a:lnTo>
                  <a:lnTo>
                    <a:pt x="662000" y="576427"/>
                  </a:lnTo>
                  <a:lnTo>
                    <a:pt x="652297" y="586143"/>
                  </a:lnTo>
                  <a:lnTo>
                    <a:pt x="645769" y="596633"/>
                  </a:lnTo>
                  <a:lnTo>
                    <a:pt x="642531" y="607885"/>
                  </a:lnTo>
                  <a:lnTo>
                    <a:pt x="642696" y="619340"/>
                  </a:lnTo>
                  <a:lnTo>
                    <a:pt x="663028" y="654900"/>
                  </a:lnTo>
                  <a:lnTo>
                    <a:pt x="706348" y="678230"/>
                  </a:lnTo>
                  <a:lnTo>
                    <a:pt x="731659" y="680516"/>
                  </a:lnTo>
                  <a:lnTo>
                    <a:pt x="752017" y="679500"/>
                  </a:lnTo>
                  <a:lnTo>
                    <a:pt x="815492" y="670128"/>
                  </a:lnTo>
                  <a:lnTo>
                    <a:pt x="858939" y="661644"/>
                  </a:lnTo>
                  <a:lnTo>
                    <a:pt x="901865" y="647700"/>
                  </a:lnTo>
                  <a:lnTo>
                    <a:pt x="940193" y="626008"/>
                  </a:lnTo>
                  <a:lnTo>
                    <a:pt x="969873" y="594245"/>
                  </a:lnTo>
                  <a:lnTo>
                    <a:pt x="986878" y="550113"/>
                  </a:lnTo>
                  <a:lnTo>
                    <a:pt x="988250" y="505193"/>
                  </a:lnTo>
                  <a:lnTo>
                    <a:pt x="977176" y="461962"/>
                  </a:lnTo>
                  <a:lnTo>
                    <a:pt x="956779" y="421500"/>
                  </a:lnTo>
                  <a:lnTo>
                    <a:pt x="930173" y="384873"/>
                  </a:lnTo>
                  <a:lnTo>
                    <a:pt x="900480" y="353174"/>
                  </a:lnTo>
                  <a:lnTo>
                    <a:pt x="846518" y="313690"/>
                  </a:lnTo>
                  <a:lnTo>
                    <a:pt x="818489" y="296875"/>
                  </a:lnTo>
                  <a:lnTo>
                    <a:pt x="791413" y="278638"/>
                  </a:lnTo>
                  <a:lnTo>
                    <a:pt x="766673" y="247370"/>
                  </a:lnTo>
                  <a:lnTo>
                    <a:pt x="761326" y="211886"/>
                  </a:lnTo>
                  <a:lnTo>
                    <a:pt x="768591" y="173558"/>
                  </a:lnTo>
                  <a:lnTo>
                    <a:pt x="781685" y="133718"/>
                  </a:lnTo>
                  <a:lnTo>
                    <a:pt x="791857" y="100101"/>
                  </a:lnTo>
                  <a:lnTo>
                    <a:pt x="821194" y="94145"/>
                  </a:lnTo>
                  <a:lnTo>
                    <a:pt x="855230" y="90030"/>
                  </a:lnTo>
                  <a:lnTo>
                    <a:pt x="889050" y="88658"/>
                  </a:lnTo>
                  <a:lnTo>
                    <a:pt x="899426" y="88849"/>
                  </a:lnTo>
                  <a:lnTo>
                    <a:pt x="918667" y="89916"/>
                  </a:lnTo>
                  <a:lnTo>
                    <a:pt x="956183" y="94640"/>
                  </a:lnTo>
                  <a:lnTo>
                    <a:pt x="974509" y="95707"/>
                  </a:lnTo>
                  <a:lnTo>
                    <a:pt x="1015720" y="86563"/>
                  </a:lnTo>
                  <a:lnTo>
                    <a:pt x="1023874" y="78778"/>
                  </a:lnTo>
                  <a:lnTo>
                    <a:pt x="1027074" y="67906"/>
                  </a:lnTo>
                  <a:close/>
                </a:path>
                <a:path w="1944370" h="798829">
                  <a:moveTo>
                    <a:pt x="1492097" y="447789"/>
                  </a:moveTo>
                  <a:lnTo>
                    <a:pt x="1489430" y="409511"/>
                  </a:lnTo>
                  <a:lnTo>
                    <a:pt x="1474317" y="373138"/>
                  </a:lnTo>
                  <a:lnTo>
                    <a:pt x="1450340" y="343408"/>
                  </a:lnTo>
                  <a:lnTo>
                    <a:pt x="1428661" y="327202"/>
                  </a:lnTo>
                  <a:lnTo>
                    <a:pt x="1428661" y="424891"/>
                  </a:lnTo>
                  <a:lnTo>
                    <a:pt x="1428140" y="446786"/>
                  </a:lnTo>
                  <a:lnTo>
                    <a:pt x="1406423" y="476504"/>
                  </a:lnTo>
                  <a:lnTo>
                    <a:pt x="1370952" y="485114"/>
                  </a:lnTo>
                  <a:lnTo>
                    <a:pt x="1331417" y="487172"/>
                  </a:lnTo>
                  <a:lnTo>
                    <a:pt x="1297495" y="497205"/>
                  </a:lnTo>
                  <a:lnTo>
                    <a:pt x="1289164" y="505853"/>
                  </a:lnTo>
                  <a:lnTo>
                    <a:pt x="1286598" y="512699"/>
                  </a:lnTo>
                  <a:lnTo>
                    <a:pt x="1286129" y="491261"/>
                  </a:lnTo>
                  <a:lnTo>
                    <a:pt x="1283081" y="393966"/>
                  </a:lnTo>
                  <a:lnTo>
                    <a:pt x="1282471" y="367207"/>
                  </a:lnTo>
                  <a:lnTo>
                    <a:pt x="1289875" y="369189"/>
                  </a:lnTo>
                  <a:lnTo>
                    <a:pt x="1295019" y="369189"/>
                  </a:lnTo>
                  <a:lnTo>
                    <a:pt x="1300721" y="366623"/>
                  </a:lnTo>
                  <a:lnTo>
                    <a:pt x="1304721" y="360426"/>
                  </a:lnTo>
                  <a:lnTo>
                    <a:pt x="1309522" y="354609"/>
                  </a:lnTo>
                  <a:lnTo>
                    <a:pt x="1315377" y="350748"/>
                  </a:lnTo>
                  <a:lnTo>
                    <a:pt x="1322095" y="348602"/>
                  </a:lnTo>
                  <a:lnTo>
                    <a:pt x="1329461" y="347929"/>
                  </a:lnTo>
                  <a:lnTo>
                    <a:pt x="1346885" y="350608"/>
                  </a:lnTo>
                  <a:lnTo>
                    <a:pt x="1392364" y="372237"/>
                  </a:lnTo>
                  <a:lnTo>
                    <a:pt x="1421028" y="404647"/>
                  </a:lnTo>
                  <a:lnTo>
                    <a:pt x="1428661" y="424891"/>
                  </a:lnTo>
                  <a:lnTo>
                    <a:pt x="1428661" y="327202"/>
                  </a:lnTo>
                  <a:lnTo>
                    <a:pt x="1385138" y="305041"/>
                  </a:lnTo>
                  <a:lnTo>
                    <a:pt x="1344218" y="298462"/>
                  </a:lnTo>
                  <a:lnTo>
                    <a:pt x="1322590" y="300748"/>
                  </a:lnTo>
                  <a:lnTo>
                    <a:pt x="1302740" y="308127"/>
                  </a:lnTo>
                  <a:lnTo>
                    <a:pt x="1285963" y="321348"/>
                  </a:lnTo>
                  <a:lnTo>
                    <a:pt x="1281912" y="327837"/>
                  </a:lnTo>
                  <a:lnTo>
                    <a:pt x="1281785" y="299123"/>
                  </a:lnTo>
                  <a:lnTo>
                    <a:pt x="1280274" y="290639"/>
                  </a:lnTo>
                  <a:lnTo>
                    <a:pt x="1276273" y="284594"/>
                  </a:lnTo>
                  <a:lnTo>
                    <a:pt x="1270546" y="280974"/>
                  </a:lnTo>
                  <a:lnTo>
                    <a:pt x="1263891" y="279781"/>
                  </a:lnTo>
                  <a:lnTo>
                    <a:pt x="1256880" y="281000"/>
                  </a:lnTo>
                  <a:lnTo>
                    <a:pt x="1250569" y="284657"/>
                  </a:lnTo>
                  <a:lnTo>
                    <a:pt x="1245793" y="290715"/>
                  </a:lnTo>
                  <a:lnTo>
                    <a:pt x="1243431" y="299123"/>
                  </a:lnTo>
                  <a:lnTo>
                    <a:pt x="1238389" y="345821"/>
                  </a:lnTo>
                  <a:lnTo>
                    <a:pt x="1227201" y="441858"/>
                  </a:lnTo>
                  <a:lnTo>
                    <a:pt x="1221943" y="490702"/>
                  </a:lnTo>
                  <a:lnTo>
                    <a:pt x="1217460" y="539750"/>
                  </a:lnTo>
                  <a:lnTo>
                    <a:pt x="1214196" y="588759"/>
                  </a:lnTo>
                  <a:lnTo>
                    <a:pt x="1212596" y="637476"/>
                  </a:lnTo>
                  <a:lnTo>
                    <a:pt x="1213078" y="685647"/>
                  </a:lnTo>
                  <a:lnTo>
                    <a:pt x="1216075" y="733031"/>
                  </a:lnTo>
                  <a:lnTo>
                    <a:pt x="1222032" y="779373"/>
                  </a:lnTo>
                  <a:lnTo>
                    <a:pt x="1245527" y="798715"/>
                  </a:lnTo>
                  <a:lnTo>
                    <a:pt x="1254023" y="797496"/>
                  </a:lnTo>
                  <a:lnTo>
                    <a:pt x="1278534" y="733094"/>
                  </a:lnTo>
                  <a:lnTo>
                    <a:pt x="1283538" y="685812"/>
                  </a:lnTo>
                  <a:lnTo>
                    <a:pt x="1286357" y="637755"/>
                  </a:lnTo>
                  <a:lnTo>
                    <a:pt x="1287437" y="589153"/>
                  </a:lnTo>
                  <a:lnTo>
                    <a:pt x="1287208" y="540245"/>
                  </a:lnTo>
                  <a:lnTo>
                    <a:pt x="1287018" y="531825"/>
                  </a:lnTo>
                  <a:lnTo>
                    <a:pt x="1292821" y="540397"/>
                  </a:lnTo>
                  <a:lnTo>
                    <a:pt x="1305064" y="548970"/>
                  </a:lnTo>
                  <a:lnTo>
                    <a:pt x="1319187" y="554723"/>
                  </a:lnTo>
                  <a:lnTo>
                    <a:pt x="1334655" y="557961"/>
                  </a:lnTo>
                  <a:lnTo>
                    <a:pt x="1350975" y="558977"/>
                  </a:lnTo>
                  <a:lnTo>
                    <a:pt x="1373441" y="557364"/>
                  </a:lnTo>
                  <a:lnTo>
                    <a:pt x="1416253" y="546277"/>
                  </a:lnTo>
                  <a:lnTo>
                    <a:pt x="1463294" y="514527"/>
                  </a:lnTo>
                  <a:lnTo>
                    <a:pt x="1482966" y="483628"/>
                  </a:lnTo>
                  <a:lnTo>
                    <a:pt x="1492097" y="447789"/>
                  </a:lnTo>
                  <a:close/>
                </a:path>
                <a:path w="1944370" h="798829">
                  <a:moveTo>
                    <a:pt x="1943874" y="501980"/>
                  </a:moveTo>
                  <a:lnTo>
                    <a:pt x="1943239" y="460616"/>
                  </a:lnTo>
                  <a:lnTo>
                    <a:pt x="1935607" y="421055"/>
                  </a:lnTo>
                  <a:lnTo>
                    <a:pt x="1906549" y="380669"/>
                  </a:lnTo>
                  <a:lnTo>
                    <a:pt x="1876361" y="370332"/>
                  </a:lnTo>
                  <a:lnTo>
                    <a:pt x="1852434" y="376021"/>
                  </a:lnTo>
                  <a:lnTo>
                    <a:pt x="1829308" y="391490"/>
                  </a:lnTo>
                  <a:lnTo>
                    <a:pt x="1807349" y="414286"/>
                  </a:lnTo>
                  <a:lnTo>
                    <a:pt x="1786902" y="442023"/>
                  </a:lnTo>
                  <a:lnTo>
                    <a:pt x="1781238" y="402005"/>
                  </a:lnTo>
                  <a:lnTo>
                    <a:pt x="1769414" y="368452"/>
                  </a:lnTo>
                  <a:lnTo>
                    <a:pt x="1749564" y="345363"/>
                  </a:lnTo>
                  <a:lnTo>
                    <a:pt x="1719821" y="336778"/>
                  </a:lnTo>
                  <a:lnTo>
                    <a:pt x="1712963" y="336969"/>
                  </a:lnTo>
                  <a:lnTo>
                    <a:pt x="1671167" y="350989"/>
                  </a:lnTo>
                  <a:lnTo>
                    <a:pt x="1636941" y="378193"/>
                  </a:lnTo>
                  <a:lnTo>
                    <a:pt x="1606956" y="415366"/>
                  </a:lnTo>
                  <a:lnTo>
                    <a:pt x="1581353" y="458889"/>
                  </a:lnTo>
                  <a:lnTo>
                    <a:pt x="1582039" y="428802"/>
                  </a:lnTo>
                  <a:lnTo>
                    <a:pt x="1583055" y="398741"/>
                  </a:lnTo>
                  <a:lnTo>
                    <a:pt x="1584337" y="368681"/>
                  </a:lnTo>
                  <a:lnTo>
                    <a:pt x="1585823" y="338594"/>
                  </a:lnTo>
                  <a:lnTo>
                    <a:pt x="1584604" y="331012"/>
                  </a:lnTo>
                  <a:lnTo>
                    <a:pt x="1580565" y="325374"/>
                  </a:lnTo>
                  <a:lnTo>
                    <a:pt x="1574685" y="321881"/>
                  </a:lnTo>
                  <a:lnTo>
                    <a:pt x="1567942" y="320675"/>
                  </a:lnTo>
                  <a:lnTo>
                    <a:pt x="1568323" y="320865"/>
                  </a:lnTo>
                  <a:lnTo>
                    <a:pt x="1560995" y="320865"/>
                  </a:lnTo>
                  <a:lnTo>
                    <a:pt x="1553756" y="324866"/>
                  </a:lnTo>
                  <a:lnTo>
                    <a:pt x="1551571" y="334111"/>
                  </a:lnTo>
                  <a:lnTo>
                    <a:pt x="1552714" y="334111"/>
                  </a:lnTo>
                  <a:lnTo>
                    <a:pt x="1543367" y="388200"/>
                  </a:lnTo>
                  <a:lnTo>
                    <a:pt x="1536890" y="442544"/>
                  </a:lnTo>
                  <a:lnTo>
                    <a:pt x="1532928" y="497090"/>
                  </a:lnTo>
                  <a:lnTo>
                    <a:pt x="1531086" y="551776"/>
                  </a:lnTo>
                  <a:lnTo>
                    <a:pt x="1531010" y="606552"/>
                  </a:lnTo>
                  <a:lnTo>
                    <a:pt x="1533398" y="618185"/>
                  </a:lnTo>
                  <a:lnTo>
                    <a:pt x="1539646" y="626770"/>
                  </a:lnTo>
                  <a:lnTo>
                    <a:pt x="1548396" y="632079"/>
                  </a:lnTo>
                  <a:lnTo>
                    <a:pt x="1558328" y="633907"/>
                  </a:lnTo>
                  <a:lnTo>
                    <a:pt x="1566430" y="632688"/>
                  </a:lnTo>
                  <a:lnTo>
                    <a:pt x="1573784" y="629005"/>
                  </a:lnTo>
                  <a:lnTo>
                    <a:pt x="1579753" y="622769"/>
                  </a:lnTo>
                  <a:lnTo>
                    <a:pt x="1583740" y="613879"/>
                  </a:lnTo>
                  <a:lnTo>
                    <a:pt x="1597317" y="566432"/>
                  </a:lnTo>
                  <a:lnTo>
                    <a:pt x="1616976" y="515658"/>
                  </a:lnTo>
                  <a:lnTo>
                    <a:pt x="1643367" y="468947"/>
                  </a:lnTo>
                  <a:lnTo>
                    <a:pt x="1677187" y="433730"/>
                  </a:lnTo>
                  <a:lnTo>
                    <a:pt x="1709153" y="417423"/>
                  </a:lnTo>
                  <a:lnTo>
                    <a:pt x="1716976" y="421805"/>
                  </a:lnTo>
                  <a:lnTo>
                    <a:pt x="1719922" y="433768"/>
                  </a:lnTo>
                  <a:lnTo>
                    <a:pt x="1719961" y="451523"/>
                  </a:lnTo>
                  <a:lnTo>
                    <a:pt x="1719059" y="473278"/>
                  </a:lnTo>
                  <a:lnTo>
                    <a:pt x="1719059" y="585101"/>
                  </a:lnTo>
                  <a:lnTo>
                    <a:pt x="1722297" y="598639"/>
                  </a:lnTo>
                  <a:lnTo>
                    <a:pt x="1730730" y="609396"/>
                  </a:lnTo>
                  <a:lnTo>
                    <a:pt x="1742376" y="616483"/>
                  </a:lnTo>
                  <a:lnTo>
                    <a:pt x="1755317" y="619036"/>
                  </a:lnTo>
                  <a:lnTo>
                    <a:pt x="1762887" y="618045"/>
                  </a:lnTo>
                  <a:lnTo>
                    <a:pt x="1769808" y="614946"/>
                  </a:lnTo>
                  <a:lnTo>
                    <a:pt x="1775714" y="609587"/>
                  </a:lnTo>
                  <a:lnTo>
                    <a:pt x="1780247" y="601776"/>
                  </a:lnTo>
                  <a:lnTo>
                    <a:pt x="1791081" y="578599"/>
                  </a:lnTo>
                  <a:lnTo>
                    <a:pt x="1802257" y="555840"/>
                  </a:lnTo>
                  <a:lnTo>
                    <a:pt x="1835442" y="497573"/>
                  </a:lnTo>
                  <a:lnTo>
                    <a:pt x="1863991" y="457657"/>
                  </a:lnTo>
                  <a:lnTo>
                    <a:pt x="1866836" y="457174"/>
                  </a:lnTo>
                  <a:lnTo>
                    <a:pt x="1867979" y="457174"/>
                  </a:lnTo>
                  <a:lnTo>
                    <a:pt x="1873910" y="458851"/>
                  </a:lnTo>
                  <a:lnTo>
                    <a:pt x="1876755" y="463969"/>
                  </a:lnTo>
                  <a:lnTo>
                    <a:pt x="1876323" y="472694"/>
                  </a:lnTo>
                  <a:lnTo>
                    <a:pt x="1872462" y="485203"/>
                  </a:lnTo>
                  <a:lnTo>
                    <a:pt x="1873135" y="539089"/>
                  </a:lnTo>
                  <a:lnTo>
                    <a:pt x="1863458" y="592696"/>
                  </a:lnTo>
                  <a:lnTo>
                    <a:pt x="1852866" y="646277"/>
                  </a:lnTo>
                  <a:lnTo>
                    <a:pt x="1850758" y="700062"/>
                  </a:lnTo>
                  <a:lnTo>
                    <a:pt x="1854161" y="710399"/>
                  </a:lnTo>
                  <a:lnTo>
                    <a:pt x="1860778" y="719137"/>
                  </a:lnTo>
                  <a:lnTo>
                    <a:pt x="1869490" y="725170"/>
                  </a:lnTo>
                  <a:lnTo>
                    <a:pt x="1879219" y="727417"/>
                  </a:lnTo>
                  <a:lnTo>
                    <a:pt x="1884832" y="727417"/>
                  </a:lnTo>
                  <a:lnTo>
                    <a:pt x="1918855" y="679246"/>
                  </a:lnTo>
                  <a:lnTo>
                    <a:pt x="1932470" y="634263"/>
                  </a:lnTo>
                  <a:lnTo>
                    <a:pt x="1939112" y="586803"/>
                  </a:lnTo>
                  <a:lnTo>
                    <a:pt x="1943874" y="50198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85861" y="8149821"/>
              <a:ext cx="561975" cy="659765"/>
            </a:xfrm>
            <a:custGeom>
              <a:avLst/>
              <a:gdLst/>
              <a:ahLst/>
              <a:cxnLst/>
              <a:rect l="l" t="t" r="r" b="b"/>
              <a:pathLst>
                <a:path w="561975" h="659765">
                  <a:moveTo>
                    <a:pt x="50240" y="659438"/>
                  </a:moveTo>
                  <a:lnTo>
                    <a:pt x="38055" y="638517"/>
                  </a:lnTo>
                  <a:lnTo>
                    <a:pt x="25548" y="621422"/>
                  </a:lnTo>
                  <a:lnTo>
                    <a:pt x="12827" y="607733"/>
                  </a:lnTo>
                  <a:lnTo>
                    <a:pt x="0" y="597033"/>
                  </a:lnTo>
                  <a:lnTo>
                    <a:pt x="0" y="84950"/>
                  </a:lnTo>
                  <a:lnTo>
                    <a:pt x="19457" y="80029"/>
                  </a:lnTo>
                  <a:lnTo>
                    <a:pt x="38192" y="75972"/>
                  </a:lnTo>
                  <a:lnTo>
                    <a:pt x="56480" y="73218"/>
                  </a:lnTo>
                  <a:lnTo>
                    <a:pt x="74600" y="72203"/>
                  </a:lnTo>
                  <a:lnTo>
                    <a:pt x="101745" y="74861"/>
                  </a:lnTo>
                  <a:lnTo>
                    <a:pt x="129765" y="83761"/>
                  </a:lnTo>
                  <a:lnTo>
                    <a:pt x="159461" y="100296"/>
                  </a:lnTo>
                  <a:lnTo>
                    <a:pt x="191638" y="125856"/>
                  </a:lnTo>
                  <a:lnTo>
                    <a:pt x="198117" y="100184"/>
                  </a:lnTo>
                  <a:lnTo>
                    <a:pt x="213928" y="74593"/>
                  </a:lnTo>
                  <a:lnTo>
                    <a:pt x="233627" y="54941"/>
                  </a:lnTo>
                  <a:lnTo>
                    <a:pt x="251775" y="47089"/>
                  </a:lnTo>
                  <a:lnTo>
                    <a:pt x="258720" y="43832"/>
                  </a:lnTo>
                  <a:lnTo>
                    <a:pt x="265156" y="41583"/>
                  </a:lnTo>
                  <a:lnTo>
                    <a:pt x="271110" y="40279"/>
                  </a:lnTo>
                  <a:lnTo>
                    <a:pt x="276610" y="39859"/>
                  </a:lnTo>
                  <a:lnTo>
                    <a:pt x="298063" y="49537"/>
                  </a:lnTo>
                  <a:lnTo>
                    <a:pt x="311424" y="72833"/>
                  </a:lnTo>
                  <a:lnTo>
                    <a:pt x="321128" y="101142"/>
                  </a:lnTo>
                  <a:lnTo>
                    <a:pt x="331608" y="125856"/>
                  </a:lnTo>
                  <a:lnTo>
                    <a:pt x="366791" y="99408"/>
                  </a:lnTo>
                  <a:lnTo>
                    <a:pt x="386845" y="68671"/>
                  </a:lnTo>
                  <a:lnTo>
                    <a:pt x="399262" y="35062"/>
                  </a:lnTo>
                  <a:lnTo>
                    <a:pt x="411537" y="0"/>
                  </a:lnTo>
                  <a:lnTo>
                    <a:pt x="438403" y="26086"/>
                  </a:lnTo>
                  <a:lnTo>
                    <a:pt x="459542" y="56721"/>
                  </a:lnTo>
                  <a:lnTo>
                    <a:pt x="476970" y="90459"/>
                  </a:lnTo>
                  <a:lnTo>
                    <a:pt x="492703" y="125856"/>
                  </a:lnTo>
                  <a:lnTo>
                    <a:pt x="520727" y="97855"/>
                  </a:lnTo>
                  <a:lnTo>
                    <a:pt x="531704" y="64236"/>
                  </a:lnTo>
                  <a:lnTo>
                    <a:pt x="540379" y="34219"/>
                  </a:lnTo>
                  <a:lnTo>
                    <a:pt x="561499" y="17028"/>
                  </a:lnTo>
                  <a:lnTo>
                    <a:pt x="561499" y="635560"/>
                  </a:lnTo>
                  <a:lnTo>
                    <a:pt x="556646" y="642885"/>
                  </a:lnTo>
                  <a:lnTo>
                    <a:pt x="553030" y="650210"/>
                  </a:lnTo>
                  <a:lnTo>
                    <a:pt x="553030" y="659343"/>
                  </a:lnTo>
                  <a:lnTo>
                    <a:pt x="532043" y="633631"/>
                  </a:lnTo>
                  <a:lnTo>
                    <a:pt x="522438" y="608044"/>
                  </a:lnTo>
                  <a:lnTo>
                    <a:pt x="513048" y="588415"/>
                  </a:lnTo>
                  <a:lnTo>
                    <a:pt x="488326" y="578768"/>
                  </a:lnTo>
                  <a:lnTo>
                    <a:pt x="484234" y="578007"/>
                  </a:lnTo>
                  <a:lnTo>
                    <a:pt x="480143" y="578007"/>
                  </a:lnTo>
                  <a:lnTo>
                    <a:pt x="458384" y="586729"/>
                  </a:lnTo>
                  <a:lnTo>
                    <a:pt x="440666" y="608044"/>
                  </a:lnTo>
                  <a:lnTo>
                    <a:pt x="411537" y="659343"/>
                  </a:lnTo>
                  <a:lnTo>
                    <a:pt x="373427" y="633145"/>
                  </a:lnTo>
                  <a:lnTo>
                    <a:pt x="346655" y="604156"/>
                  </a:lnTo>
                  <a:lnTo>
                    <a:pt x="327465" y="575291"/>
                  </a:lnTo>
                  <a:lnTo>
                    <a:pt x="312102" y="549468"/>
                  </a:lnTo>
                  <a:lnTo>
                    <a:pt x="296628" y="575043"/>
                  </a:lnTo>
                  <a:lnTo>
                    <a:pt x="266607" y="626443"/>
                  </a:lnTo>
                  <a:lnTo>
                    <a:pt x="235599" y="649830"/>
                  </a:lnTo>
                  <a:lnTo>
                    <a:pt x="228367" y="649830"/>
                  </a:lnTo>
                  <a:lnTo>
                    <a:pt x="199808" y="639024"/>
                  </a:lnTo>
                  <a:lnTo>
                    <a:pt x="176378" y="615250"/>
                  </a:lnTo>
                  <a:lnTo>
                    <a:pt x="154679" y="591477"/>
                  </a:lnTo>
                  <a:lnTo>
                    <a:pt x="131311" y="580670"/>
                  </a:lnTo>
                  <a:lnTo>
                    <a:pt x="107243" y="590744"/>
                  </a:lnTo>
                  <a:lnTo>
                    <a:pt x="90776" y="614097"/>
                  </a:lnTo>
                  <a:lnTo>
                    <a:pt x="74308" y="640428"/>
                  </a:lnTo>
                  <a:lnTo>
                    <a:pt x="50240" y="659438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7502" y="8149821"/>
              <a:ext cx="78691" cy="97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85757" y="8166861"/>
              <a:ext cx="561975" cy="735965"/>
            </a:xfrm>
            <a:custGeom>
              <a:avLst/>
              <a:gdLst/>
              <a:ahLst/>
              <a:cxnLst/>
              <a:rect l="l" t="t" r="r" b="b"/>
              <a:pathLst>
                <a:path w="561975" h="735965">
                  <a:moveTo>
                    <a:pt x="561505" y="608444"/>
                  </a:moveTo>
                  <a:lnTo>
                    <a:pt x="525386" y="574560"/>
                  </a:lnTo>
                  <a:lnTo>
                    <a:pt x="489140" y="540867"/>
                  </a:lnTo>
                  <a:lnTo>
                    <a:pt x="452742" y="507352"/>
                  </a:lnTo>
                  <a:lnTo>
                    <a:pt x="416166" y="474014"/>
                  </a:lnTo>
                  <a:lnTo>
                    <a:pt x="379399" y="440880"/>
                  </a:lnTo>
                  <a:lnTo>
                    <a:pt x="342430" y="407949"/>
                  </a:lnTo>
                  <a:lnTo>
                    <a:pt x="305219" y="375234"/>
                  </a:lnTo>
                  <a:lnTo>
                    <a:pt x="267766" y="342722"/>
                  </a:lnTo>
                  <a:lnTo>
                    <a:pt x="230035" y="310438"/>
                  </a:lnTo>
                  <a:lnTo>
                    <a:pt x="192024" y="278384"/>
                  </a:lnTo>
                  <a:lnTo>
                    <a:pt x="153708" y="246557"/>
                  </a:lnTo>
                  <a:lnTo>
                    <a:pt x="115062" y="214985"/>
                  </a:lnTo>
                  <a:lnTo>
                    <a:pt x="76085" y="183654"/>
                  </a:lnTo>
                  <a:lnTo>
                    <a:pt x="36728" y="152577"/>
                  </a:lnTo>
                  <a:lnTo>
                    <a:pt x="27559" y="154355"/>
                  </a:lnTo>
                  <a:lnTo>
                    <a:pt x="18402" y="156387"/>
                  </a:lnTo>
                  <a:lnTo>
                    <a:pt x="0" y="161048"/>
                  </a:lnTo>
                  <a:lnTo>
                    <a:pt x="0" y="673036"/>
                  </a:lnTo>
                  <a:lnTo>
                    <a:pt x="12827" y="683729"/>
                  </a:lnTo>
                  <a:lnTo>
                    <a:pt x="25552" y="697420"/>
                  </a:lnTo>
                  <a:lnTo>
                    <a:pt x="38061" y="714514"/>
                  </a:lnTo>
                  <a:lnTo>
                    <a:pt x="50241" y="735444"/>
                  </a:lnTo>
                  <a:lnTo>
                    <a:pt x="74307" y="716432"/>
                  </a:lnTo>
                  <a:lnTo>
                    <a:pt x="90779" y="690105"/>
                  </a:lnTo>
                  <a:lnTo>
                    <a:pt x="107251" y="666750"/>
                  </a:lnTo>
                  <a:lnTo>
                    <a:pt x="131318" y="656678"/>
                  </a:lnTo>
                  <a:lnTo>
                    <a:pt x="154686" y="667473"/>
                  </a:lnTo>
                  <a:lnTo>
                    <a:pt x="176377" y="691248"/>
                  </a:lnTo>
                  <a:lnTo>
                    <a:pt x="199809" y="715022"/>
                  </a:lnTo>
                  <a:lnTo>
                    <a:pt x="228371" y="725830"/>
                  </a:lnTo>
                  <a:lnTo>
                    <a:pt x="235597" y="725830"/>
                  </a:lnTo>
                  <a:lnTo>
                    <a:pt x="266611" y="702449"/>
                  </a:lnTo>
                  <a:lnTo>
                    <a:pt x="296633" y="651040"/>
                  </a:lnTo>
                  <a:lnTo>
                    <a:pt x="312102" y="625475"/>
                  </a:lnTo>
                  <a:lnTo>
                    <a:pt x="327469" y="651294"/>
                  </a:lnTo>
                  <a:lnTo>
                    <a:pt x="346659" y="680161"/>
                  </a:lnTo>
                  <a:lnTo>
                    <a:pt x="373430" y="709142"/>
                  </a:lnTo>
                  <a:lnTo>
                    <a:pt x="411543" y="735342"/>
                  </a:lnTo>
                  <a:lnTo>
                    <a:pt x="440664" y="684047"/>
                  </a:lnTo>
                  <a:lnTo>
                    <a:pt x="458381" y="662736"/>
                  </a:lnTo>
                  <a:lnTo>
                    <a:pt x="480148" y="654011"/>
                  </a:lnTo>
                  <a:lnTo>
                    <a:pt x="484238" y="654011"/>
                  </a:lnTo>
                  <a:lnTo>
                    <a:pt x="488327" y="654773"/>
                  </a:lnTo>
                  <a:lnTo>
                    <a:pt x="513054" y="664413"/>
                  </a:lnTo>
                  <a:lnTo>
                    <a:pt x="522439" y="684047"/>
                  </a:lnTo>
                  <a:lnTo>
                    <a:pt x="532041" y="709637"/>
                  </a:lnTo>
                  <a:lnTo>
                    <a:pt x="553034" y="735342"/>
                  </a:lnTo>
                  <a:lnTo>
                    <a:pt x="553034" y="726211"/>
                  </a:lnTo>
                  <a:lnTo>
                    <a:pt x="556653" y="718883"/>
                  </a:lnTo>
                  <a:lnTo>
                    <a:pt x="561505" y="711568"/>
                  </a:lnTo>
                  <a:lnTo>
                    <a:pt x="561505" y="608444"/>
                  </a:lnTo>
                  <a:close/>
                </a:path>
                <a:path w="561975" h="735965">
                  <a:moveTo>
                    <a:pt x="561594" y="0"/>
                  </a:moveTo>
                  <a:lnTo>
                    <a:pt x="541185" y="15138"/>
                  </a:lnTo>
                  <a:lnTo>
                    <a:pt x="532765" y="42011"/>
                  </a:lnTo>
                  <a:lnTo>
                    <a:pt x="524344" y="73240"/>
                  </a:lnTo>
                  <a:lnTo>
                    <a:pt x="503936" y="101498"/>
                  </a:lnTo>
                  <a:lnTo>
                    <a:pt x="561594" y="152488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7271034" y="5936588"/>
            <a:ext cx="1017269" cy="4351020"/>
            <a:chOff x="17271034" y="5936588"/>
            <a:chExt cx="1017269" cy="4351020"/>
          </a:xfrm>
        </p:grpSpPr>
        <p:sp>
          <p:nvSpPr>
            <p:cNvPr id="25" name="object 25"/>
            <p:cNvSpPr/>
            <p:nvPr/>
          </p:nvSpPr>
          <p:spPr>
            <a:xfrm>
              <a:off x="17271034" y="6023673"/>
              <a:ext cx="84455" cy="4263390"/>
            </a:xfrm>
            <a:custGeom>
              <a:avLst/>
              <a:gdLst/>
              <a:ahLst/>
              <a:cxnLst/>
              <a:rect l="l" t="t" r="r" b="b"/>
              <a:pathLst>
                <a:path w="84455" h="4263390">
                  <a:moveTo>
                    <a:pt x="0" y="4263325"/>
                  </a:moveTo>
                  <a:lnTo>
                    <a:pt x="84362" y="4263325"/>
                  </a:lnTo>
                  <a:lnTo>
                    <a:pt x="84362" y="0"/>
                  </a:lnTo>
                  <a:lnTo>
                    <a:pt x="0" y="0"/>
                  </a:lnTo>
                  <a:lnTo>
                    <a:pt x="0" y="426332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355396" y="5936588"/>
              <a:ext cx="932815" cy="4351020"/>
            </a:xfrm>
            <a:custGeom>
              <a:avLst/>
              <a:gdLst/>
              <a:ahLst/>
              <a:cxnLst/>
              <a:rect l="l" t="t" r="r" b="b"/>
              <a:pathLst>
                <a:path w="932815" h="4351020">
                  <a:moveTo>
                    <a:pt x="0" y="0"/>
                  </a:moveTo>
                  <a:lnTo>
                    <a:pt x="0" y="4350411"/>
                  </a:lnTo>
                  <a:lnTo>
                    <a:pt x="932603" y="4350411"/>
                  </a:lnTo>
                  <a:lnTo>
                    <a:pt x="9326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457947" y="6040919"/>
              <a:ext cx="830580" cy="4246245"/>
            </a:xfrm>
            <a:custGeom>
              <a:avLst/>
              <a:gdLst/>
              <a:ahLst/>
              <a:cxnLst/>
              <a:rect l="l" t="t" r="r" b="b"/>
              <a:pathLst>
                <a:path w="830580" h="4246245">
                  <a:moveTo>
                    <a:pt x="0" y="0"/>
                  </a:moveTo>
                  <a:lnTo>
                    <a:pt x="0" y="4246080"/>
                  </a:lnTo>
                  <a:lnTo>
                    <a:pt x="830052" y="4246080"/>
                  </a:lnTo>
                  <a:lnTo>
                    <a:pt x="8300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701896" y="6396481"/>
              <a:ext cx="586105" cy="1889125"/>
            </a:xfrm>
            <a:custGeom>
              <a:avLst/>
              <a:gdLst/>
              <a:ahLst/>
              <a:cxnLst/>
              <a:rect l="l" t="t" r="r" b="b"/>
              <a:pathLst>
                <a:path w="586105" h="1889125">
                  <a:moveTo>
                    <a:pt x="586105" y="1736648"/>
                  </a:moveTo>
                  <a:lnTo>
                    <a:pt x="1765" y="1736648"/>
                  </a:lnTo>
                  <a:lnTo>
                    <a:pt x="1765" y="1739188"/>
                  </a:lnTo>
                  <a:lnTo>
                    <a:pt x="0" y="1739188"/>
                  </a:lnTo>
                  <a:lnTo>
                    <a:pt x="0" y="1885289"/>
                  </a:lnTo>
                  <a:lnTo>
                    <a:pt x="1625" y="1885289"/>
                  </a:lnTo>
                  <a:lnTo>
                    <a:pt x="1625" y="1889099"/>
                  </a:lnTo>
                  <a:lnTo>
                    <a:pt x="586105" y="1889099"/>
                  </a:lnTo>
                  <a:lnTo>
                    <a:pt x="586105" y="1885289"/>
                  </a:lnTo>
                  <a:lnTo>
                    <a:pt x="586105" y="1739188"/>
                  </a:lnTo>
                  <a:lnTo>
                    <a:pt x="586105" y="1736648"/>
                  </a:lnTo>
                  <a:close/>
                </a:path>
                <a:path w="586105" h="1889125">
                  <a:moveTo>
                    <a:pt x="586105" y="1524495"/>
                  </a:moveTo>
                  <a:lnTo>
                    <a:pt x="1181" y="1524495"/>
                  </a:lnTo>
                  <a:lnTo>
                    <a:pt x="1181" y="1527035"/>
                  </a:lnTo>
                  <a:lnTo>
                    <a:pt x="0" y="1527035"/>
                  </a:lnTo>
                  <a:lnTo>
                    <a:pt x="0" y="1673123"/>
                  </a:lnTo>
                  <a:lnTo>
                    <a:pt x="1587" y="1673123"/>
                  </a:lnTo>
                  <a:lnTo>
                    <a:pt x="1587" y="1675663"/>
                  </a:lnTo>
                  <a:lnTo>
                    <a:pt x="586105" y="1675663"/>
                  </a:lnTo>
                  <a:lnTo>
                    <a:pt x="586105" y="1673123"/>
                  </a:lnTo>
                  <a:lnTo>
                    <a:pt x="586105" y="1527035"/>
                  </a:lnTo>
                  <a:lnTo>
                    <a:pt x="586105" y="1524495"/>
                  </a:lnTo>
                  <a:close/>
                </a:path>
                <a:path w="586105" h="1889125">
                  <a:moveTo>
                    <a:pt x="586105" y="1229753"/>
                  </a:moveTo>
                  <a:lnTo>
                    <a:pt x="1206" y="1229753"/>
                  </a:lnTo>
                  <a:lnTo>
                    <a:pt x="1206" y="1232293"/>
                  </a:lnTo>
                  <a:lnTo>
                    <a:pt x="0" y="1232293"/>
                  </a:lnTo>
                  <a:lnTo>
                    <a:pt x="0" y="1378394"/>
                  </a:lnTo>
                  <a:lnTo>
                    <a:pt x="1790" y="1378394"/>
                  </a:lnTo>
                  <a:lnTo>
                    <a:pt x="1790" y="1379664"/>
                  </a:lnTo>
                  <a:lnTo>
                    <a:pt x="586105" y="1379664"/>
                  </a:lnTo>
                  <a:lnTo>
                    <a:pt x="586105" y="1378394"/>
                  </a:lnTo>
                  <a:lnTo>
                    <a:pt x="586105" y="1232293"/>
                  </a:lnTo>
                  <a:lnTo>
                    <a:pt x="586105" y="1229753"/>
                  </a:lnTo>
                  <a:close/>
                </a:path>
                <a:path w="586105" h="1889125">
                  <a:moveTo>
                    <a:pt x="586105" y="1016330"/>
                  </a:moveTo>
                  <a:lnTo>
                    <a:pt x="1244" y="1016330"/>
                  </a:lnTo>
                  <a:lnTo>
                    <a:pt x="1244" y="1020140"/>
                  </a:lnTo>
                  <a:lnTo>
                    <a:pt x="0" y="1020140"/>
                  </a:lnTo>
                  <a:lnTo>
                    <a:pt x="0" y="1164958"/>
                  </a:lnTo>
                  <a:lnTo>
                    <a:pt x="609" y="1164958"/>
                  </a:lnTo>
                  <a:lnTo>
                    <a:pt x="609" y="1166228"/>
                  </a:lnTo>
                  <a:lnTo>
                    <a:pt x="586105" y="1166228"/>
                  </a:lnTo>
                  <a:lnTo>
                    <a:pt x="586105" y="1164958"/>
                  </a:lnTo>
                  <a:lnTo>
                    <a:pt x="586105" y="1020140"/>
                  </a:lnTo>
                  <a:lnTo>
                    <a:pt x="586105" y="1016330"/>
                  </a:lnTo>
                  <a:close/>
                </a:path>
                <a:path w="586105" h="1889125">
                  <a:moveTo>
                    <a:pt x="586105" y="720318"/>
                  </a:moveTo>
                  <a:lnTo>
                    <a:pt x="1739" y="720318"/>
                  </a:lnTo>
                  <a:lnTo>
                    <a:pt x="1739" y="722858"/>
                  </a:lnTo>
                  <a:lnTo>
                    <a:pt x="0" y="722858"/>
                  </a:lnTo>
                  <a:lnTo>
                    <a:pt x="0" y="868959"/>
                  </a:lnTo>
                  <a:lnTo>
                    <a:pt x="990" y="868959"/>
                  </a:lnTo>
                  <a:lnTo>
                    <a:pt x="990" y="871499"/>
                  </a:lnTo>
                  <a:lnTo>
                    <a:pt x="586105" y="871499"/>
                  </a:lnTo>
                  <a:lnTo>
                    <a:pt x="586105" y="868959"/>
                  </a:lnTo>
                  <a:lnTo>
                    <a:pt x="586105" y="722858"/>
                  </a:lnTo>
                  <a:lnTo>
                    <a:pt x="586105" y="720318"/>
                  </a:lnTo>
                  <a:close/>
                </a:path>
                <a:path w="586105" h="1889125">
                  <a:moveTo>
                    <a:pt x="586105" y="508165"/>
                  </a:moveTo>
                  <a:lnTo>
                    <a:pt x="1155" y="508165"/>
                  </a:lnTo>
                  <a:lnTo>
                    <a:pt x="1155" y="510705"/>
                  </a:lnTo>
                  <a:lnTo>
                    <a:pt x="0" y="510705"/>
                  </a:lnTo>
                  <a:lnTo>
                    <a:pt x="0" y="656805"/>
                  </a:lnTo>
                  <a:lnTo>
                    <a:pt x="1612" y="656805"/>
                  </a:lnTo>
                  <a:lnTo>
                    <a:pt x="1612" y="659345"/>
                  </a:lnTo>
                  <a:lnTo>
                    <a:pt x="586105" y="659345"/>
                  </a:lnTo>
                  <a:lnTo>
                    <a:pt x="586105" y="656805"/>
                  </a:lnTo>
                  <a:lnTo>
                    <a:pt x="586105" y="510705"/>
                  </a:lnTo>
                  <a:lnTo>
                    <a:pt x="586105" y="508165"/>
                  </a:lnTo>
                  <a:close/>
                </a:path>
                <a:path w="586105" h="1889125">
                  <a:moveTo>
                    <a:pt x="586105" y="213423"/>
                  </a:moveTo>
                  <a:lnTo>
                    <a:pt x="1193" y="213423"/>
                  </a:lnTo>
                  <a:lnTo>
                    <a:pt x="1193" y="215963"/>
                  </a:lnTo>
                  <a:lnTo>
                    <a:pt x="0" y="215963"/>
                  </a:lnTo>
                  <a:lnTo>
                    <a:pt x="0" y="362064"/>
                  </a:lnTo>
                  <a:lnTo>
                    <a:pt x="1841" y="362064"/>
                  </a:lnTo>
                  <a:lnTo>
                    <a:pt x="1841" y="363334"/>
                  </a:lnTo>
                  <a:lnTo>
                    <a:pt x="586105" y="363334"/>
                  </a:lnTo>
                  <a:lnTo>
                    <a:pt x="586105" y="362064"/>
                  </a:lnTo>
                  <a:lnTo>
                    <a:pt x="586105" y="215963"/>
                  </a:lnTo>
                  <a:lnTo>
                    <a:pt x="586105" y="213423"/>
                  </a:lnTo>
                  <a:close/>
                </a:path>
                <a:path w="586105" h="1889125">
                  <a:moveTo>
                    <a:pt x="586105" y="0"/>
                  </a:moveTo>
                  <a:lnTo>
                    <a:pt x="2019" y="0"/>
                  </a:lnTo>
                  <a:lnTo>
                    <a:pt x="2019" y="1270"/>
                  </a:lnTo>
                  <a:lnTo>
                    <a:pt x="0" y="1270"/>
                  </a:lnTo>
                  <a:lnTo>
                    <a:pt x="0" y="147370"/>
                  </a:lnTo>
                  <a:lnTo>
                    <a:pt x="1143" y="147370"/>
                  </a:lnTo>
                  <a:lnTo>
                    <a:pt x="1143" y="149910"/>
                  </a:lnTo>
                  <a:lnTo>
                    <a:pt x="586105" y="149910"/>
                  </a:lnTo>
                  <a:lnTo>
                    <a:pt x="586105" y="147370"/>
                  </a:lnTo>
                  <a:lnTo>
                    <a:pt x="586105" y="1270"/>
                  </a:lnTo>
                  <a:lnTo>
                    <a:pt x="586105" y="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701897" y="8429394"/>
              <a:ext cx="586105" cy="1858010"/>
            </a:xfrm>
            <a:custGeom>
              <a:avLst/>
              <a:gdLst/>
              <a:ahLst/>
              <a:cxnLst/>
              <a:rect l="l" t="t" r="r" b="b"/>
              <a:pathLst>
                <a:path w="586105" h="1858009">
                  <a:moveTo>
                    <a:pt x="586102" y="1857605"/>
                  </a:moveTo>
                  <a:lnTo>
                    <a:pt x="0" y="1857605"/>
                  </a:lnTo>
                  <a:lnTo>
                    <a:pt x="0" y="5811"/>
                  </a:lnTo>
                  <a:lnTo>
                    <a:pt x="6093" y="0"/>
                  </a:lnTo>
                  <a:lnTo>
                    <a:pt x="586102" y="0"/>
                  </a:lnTo>
                  <a:lnTo>
                    <a:pt x="586102" y="1857605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99406" y="3195470"/>
            <a:ext cx="11457305" cy="342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</a:pP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is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increasing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considerably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day 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by </a:t>
            </a:r>
            <a:r>
              <a:rPr sz="2800" spc="-55" dirty="0">
                <a:solidFill>
                  <a:srgbClr val="4B453F"/>
                </a:solidFill>
                <a:latin typeface="Tahoma"/>
                <a:cs typeface="Tahoma"/>
              </a:rPr>
              <a:t>day.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is </a:t>
            </a:r>
            <a:r>
              <a:rPr sz="2800" spc="-35" dirty="0">
                <a:solidFill>
                  <a:srgbClr val="4B453F"/>
                </a:solidFill>
                <a:latin typeface="Tahoma"/>
                <a:cs typeface="Tahoma"/>
              </a:rPr>
              <a:t>among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2800" spc="-30" dirty="0">
                <a:solidFill>
                  <a:srgbClr val="4B453F"/>
                </a:solidFill>
                <a:latin typeface="Tahoma"/>
                <a:cs typeface="Tahoma"/>
              </a:rPr>
              <a:t>main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issues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which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is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growing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continuously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in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intensity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complexity.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patterns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are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30" dirty="0">
                <a:solidFill>
                  <a:srgbClr val="4B453F"/>
                </a:solidFill>
                <a:latin typeface="Tahoma"/>
                <a:cs typeface="Tahoma"/>
              </a:rPr>
              <a:t>changing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constantly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because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4B453F"/>
                </a:solidFill>
                <a:latin typeface="Tahoma"/>
                <a:cs typeface="Tahoma"/>
              </a:rPr>
              <a:t>of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which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4B453F"/>
                </a:solidFill>
                <a:latin typeface="Tahoma"/>
                <a:cs typeface="Tahoma"/>
              </a:rPr>
              <a:t>it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is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difficult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to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explain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behaviours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in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patterns.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is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classified </a:t>
            </a: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into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various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types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like </a:t>
            </a:r>
            <a:r>
              <a:rPr sz="2800" spc="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kidnapping, </a:t>
            </a: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theft </a:t>
            </a:r>
            <a:r>
              <a:rPr sz="2800" spc="-35" dirty="0">
                <a:solidFill>
                  <a:srgbClr val="4B453F"/>
                </a:solidFill>
                <a:latin typeface="Tahoma"/>
                <a:cs typeface="Tahoma"/>
              </a:rPr>
              <a:t>murder,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rape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etc.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law enforcement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agencies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25" dirty="0">
                <a:solidFill>
                  <a:srgbClr val="4B453F"/>
                </a:solidFill>
                <a:latin typeface="Tahoma"/>
                <a:cs typeface="Tahoma"/>
              </a:rPr>
              <a:t>collects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data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information </a:t>
            </a:r>
            <a:r>
              <a:rPr sz="2800" spc="50" dirty="0">
                <a:solidFill>
                  <a:srgbClr val="4B453F"/>
                </a:solidFill>
                <a:latin typeface="Tahoma"/>
                <a:cs typeface="Tahoma"/>
              </a:rPr>
              <a:t>with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help </a:t>
            </a:r>
            <a:r>
              <a:rPr sz="2800" spc="75" dirty="0">
                <a:solidFill>
                  <a:srgbClr val="4B453F"/>
                </a:solidFill>
                <a:latin typeface="Tahoma"/>
                <a:cs typeface="Tahoma"/>
              </a:rPr>
              <a:t>of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information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60" dirty="0">
                <a:solidFill>
                  <a:srgbClr val="4B453F"/>
                </a:solidFill>
                <a:latin typeface="Tahoma"/>
                <a:cs typeface="Tahoma"/>
              </a:rPr>
              <a:t>technologies(IT).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497615" y="194085"/>
            <a:ext cx="652780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200" dirty="0"/>
              <a:t>Crime</a:t>
            </a:r>
            <a:endParaRPr sz="19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9706" y="914196"/>
            <a:ext cx="47688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8998" y="4498392"/>
            <a:ext cx="3659504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799"/>
              </a:lnSpc>
              <a:spcBef>
                <a:spcPts val="100"/>
              </a:spcBef>
            </a:pP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Data collection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is </a:t>
            </a:r>
            <a:r>
              <a:rPr sz="2800" spc="-80" dirty="0">
                <a:solidFill>
                  <a:srgbClr val="4B453F"/>
                </a:solidFill>
                <a:latin typeface="Tahoma"/>
                <a:cs typeface="Tahoma"/>
              </a:rPr>
              <a:t>a </a:t>
            </a:r>
            <a:r>
              <a:rPr sz="2800" spc="-7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process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in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which </a:t>
            </a: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information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is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gathered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25" dirty="0">
                <a:solidFill>
                  <a:srgbClr val="4B453F"/>
                </a:solidFill>
                <a:latin typeface="Tahoma"/>
                <a:cs typeface="Tahoma"/>
              </a:rPr>
              <a:t>from</a:t>
            </a:r>
            <a:r>
              <a:rPr sz="2800" spc="-17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many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sources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01276" y="4333846"/>
            <a:ext cx="3375660" cy="2249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4500"/>
              </a:lnSpc>
              <a:spcBef>
                <a:spcPts val="95"/>
              </a:spcBef>
            </a:pPr>
            <a:r>
              <a:rPr sz="2550" spc="35" dirty="0">
                <a:solidFill>
                  <a:srgbClr val="4B453F"/>
                </a:solidFill>
                <a:latin typeface="Tahoma"/>
                <a:cs typeface="Tahoma"/>
              </a:rPr>
              <a:t>Data </a:t>
            </a:r>
            <a:r>
              <a:rPr sz="2550" spc="5" dirty="0">
                <a:solidFill>
                  <a:srgbClr val="4B453F"/>
                </a:solidFill>
                <a:latin typeface="Tahoma"/>
                <a:cs typeface="Tahoma"/>
              </a:rPr>
              <a:t>pre-processing </a:t>
            </a:r>
            <a:r>
              <a:rPr sz="2550" spc="1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4B453F"/>
                </a:solidFill>
                <a:latin typeface="Tahoma"/>
                <a:cs typeface="Tahoma"/>
              </a:rPr>
              <a:t>basically </a:t>
            </a:r>
            <a:r>
              <a:rPr sz="2550" spc="20" dirty="0">
                <a:solidFill>
                  <a:srgbClr val="4B453F"/>
                </a:solidFill>
                <a:latin typeface="Tahoma"/>
                <a:cs typeface="Tahoma"/>
              </a:rPr>
              <a:t>involves </a:t>
            </a:r>
            <a:r>
              <a:rPr sz="2550" spc="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550" spc="10" dirty="0">
                <a:solidFill>
                  <a:srgbClr val="4B453F"/>
                </a:solidFill>
                <a:latin typeface="Tahoma"/>
                <a:cs typeface="Tahoma"/>
              </a:rPr>
              <a:t>methods</a:t>
            </a:r>
            <a:r>
              <a:rPr sz="255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4B453F"/>
                </a:solidFill>
                <a:latin typeface="Tahoma"/>
                <a:cs typeface="Tahoma"/>
              </a:rPr>
              <a:t>to</a:t>
            </a:r>
            <a:r>
              <a:rPr sz="255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550" spc="15" dirty="0">
                <a:solidFill>
                  <a:srgbClr val="4B453F"/>
                </a:solidFill>
                <a:latin typeface="Tahoma"/>
                <a:cs typeface="Tahoma"/>
              </a:rPr>
              <a:t>remove</a:t>
            </a:r>
            <a:r>
              <a:rPr sz="255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550" spc="25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2550" spc="-7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550" spc="30" dirty="0">
                <a:solidFill>
                  <a:srgbClr val="4B453F"/>
                </a:solidFill>
                <a:latin typeface="Tahoma"/>
                <a:cs typeface="Tahoma"/>
              </a:rPr>
              <a:t>infinite </a:t>
            </a:r>
            <a:r>
              <a:rPr sz="2550" spc="35" dirty="0">
                <a:solidFill>
                  <a:srgbClr val="4B453F"/>
                </a:solidFill>
                <a:latin typeface="Tahoma"/>
                <a:cs typeface="Tahoma"/>
              </a:rPr>
              <a:t>or </a:t>
            </a:r>
            <a:r>
              <a:rPr sz="2550" spc="10" dirty="0">
                <a:solidFill>
                  <a:srgbClr val="4B453F"/>
                </a:solidFill>
                <a:latin typeface="Tahoma"/>
                <a:cs typeface="Tahoma"/>
              </a:rPr>
              <a:t>null </a:t>
            </a:r>
            <a:r>
              <a:rPr sz="2550" spc="-5" dirty="0">
                <a:solidFill>
                  <a:srgbClr val="4B453F"/>
                </a:solidFill>
                <a:latin typeface="Tahoma"/>
                <a:cs typeface="Tahoma"/>
              </a:rPr>
              <a:t>values </a:t>
            </a:r>
            <a:r>
              <a:rPr sz="25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550" spc="30" dirty="0">
                <a:solidFill>
                  <a:srgbClr val="4B453F"/>
                </a:solidFill>
                <a:latin typeface="Tahoma"/>
                <a:cs typeface="Tahoma"/>
              </a:rPr>
              <a:t>from</a:t>
            </a:r>
            <a:r>
              <a:rPr sz="255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550" spc="-15" dirty="0">
                <a:solidFill>
                  <a:srgbClr val="4B453F"/>
                </a:solidFill>
                <a:latin typeface="Tahoma"/>
                <a:cs typeface="Tahoma"/>
              </a:rPr>
              <a:t>data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3643" y="7821076"/>
            <a:ext cx="3150235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035">
              <a:lnSpc>
                <a:spcPct val="113799"/>
              </a:lnSpc>
              <a:spcBef>
                <a:spcPts val="100"/>
              </a:spcBef>
            </a:pPr>
            <a:r>
              <a:rPr sz="2800" spc="105" dirty="0">
                <a:solidFill>
                  <a:srgbClr val="4B453F"/>
                </a:solidFill>
                <a:latin typeface="Tahoma"/>
                <a:cs typeface="Tahoma"/>
              </a:rPr>
              <a:t>Model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selection 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to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train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5" dirty="0">
                <a:solidFill>
                  <a:srgbClr val="4B453F"/>
                </a:solidFill>
                <a:latin typeface="Tahoma"/>
                <a:cs typeface="Tahoma"/>
              </a:rPr>
              <a:t>&amp;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test</a:t>
            </a:r>
            <a:r>
              <a:rPr sz="2800" spc="-17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the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data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7197" y="7821076"/>
            <a:ext cx="3404235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9980" marR="5080" indent="-1097915">
              <a:lnSpc>
                <a:spcPct val="113799"/>
              </a:lnSpc>
              <a:spcBef>
                <a:spcPts val="100"/>
              </a:spcBef>
            </a:pPr>
            <a:r>
              <a:rPr sz="2800" spc="105" dirty="0">
                <a:solidFill>
                  <a:srgbClr val="4B453F"/>
                </a:solidFill>
                <a:latin typeface="Tahoma"/>
                <a:cs typeface="Tahoma"/>
              </a:rPr>
              <a:t>Model</a:t>
            </a:r>
            <a:r>
              <a:rPr sz="2800" spc="-20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evaluation</a:t>
            </a:r>
            <a:r>
              <a:rPr sz="2800" spc="-19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4B453F"/>
                </a:solidFill>
                <a:latin typeface="Tahoma"/>
                <a:cs typeface="Tahoma"/>
              </a:rPr>
              <a:t>Metrics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01572" y="3417550"/>
            <a:ext cx="3994785" cy="952500"/>
            <a:chOff x="4201572" y="3417550"/>
            <a:chExt cx="3994785" cy="952500"/>
          </a:xfrm>
        </p:grpSpPr>
        <p:sp>
          <p:nvSpPr>
            <p:cNvPr id="8" name="object 8"/>
            <p:cNvSpPr/>
            <p:nvPr/>
          </p:nvSpPr>
          <p:spPr>
            <a:xfrm>
              <a:off x="4220622" y="3436599"/>
              <a:ext cx="3956685" cy="914400"/>
            </a:xfrm>
            <a:custGeom>
              <a:avLst/>
              <a:gdLst/>
              <a:ahLst/>
              <a:cxnLst/>
              <a:rect l="l" t="t" r="r" b="b"/>
              <a:pathLst>
                <a:path w="3956684" h="914400">
                  <a:moveTo>
                    <a:pt x="3956399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3956399" y="0"/>
                  </a:lnTo>
                  <a:lnTo>
                    <a:pt x="3956399" y="91440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1572" y="3417550"/>
              <a:ext cx="3994785" cy="952500"/>
            </a:xfrm>
            <a:custGeom>
              <a:avLst/>
              <a:gdLst/>
              <a:ahLst/>
              <a:cxnLst/>
              <a:rect l="l" t="t" r="r" b="b"/>
              <a:pathLst>
                <a:path w="3994784" h="952500">
                  <a:moveTo>
                    <a:pt x="3975449" y="952499"/>
                  </a:moveTo>
                  <a:lnTo>
                    <a:pt x="19050" y="952499"/>
                  </a:lnTo>
                  <a:lnTo>
                    <a:pt x="11653" y="950996"/>
                  </a:lnTo>
                  <a:lnTo>
                    <a:pt x="5595" y="946903"/>
                  </a:lnTo>
                  <a:lnTo>
                    <a:pt x="1503" y="940846"/>
                  </a:lnTo>
                  <a:lnTo>
                    <a:pt x="0" y="933449"/>
                  </a:lnTo>
                  <a:lnTo>
                    <a:pt x="0" y="19049"/>
                  </a:lnTo>
                  <a:lnTo>
                    <a:pt x="1503" y="11652"/>
                  </a:lnTo>
                  <a:lnTo>
                    <a:pt x="5595" y="5595"/>
                  </a:lnTo>
                  <a:lnTo>
                    <a:pt x="11653" y="1502"/>
                  </a:lnTo>
                  <a:lnTo>
                    <a:pt x="19047" y="0"/>
                  </a:lnTo>
                  <a:lnTo>
                    <a:pt x="3975452" y="0"/>
                  </a:lnTo>
                  <a:lnTo>
                    <a:pt x="3982846" y="1502"/>
                  </a:lnTo>
                  <a:lnTo>
                    <a:pt x="3988903" y="5595"/>
                  </a:lnTo>
                  <a:lnTo>
                    <a:pt x="3992996" y="11652"/>
                  </a:lnTo>
                  <a:lnTo>
                    <a:pt x="3994499" y="19049"/>
                  </a:lnTo>
                  <a:lnTo>
                    <a:pt x="19050" y="19049"/>
                  </a:lnTo>
                  <a:lnTo>
                    <a:pt x="19050" y="38099"/>
                  </a:lnTo>
                  <a:lnTo>
                    <a:pt x="38100" y="38099"/>
                  </a:lnTo>
                  <a:lnTo>
                    <a:pt x="38100" y="914399"/>
                  </a:lnTo>
                  <a:lnTo>
                    <a:pt x="19050" y="914399"/>
                  </a:lnTo>
                  <a:lnTo>
                    <a:pt x="19050" y="933449"/>
                  </a:lnTo>
                  <a:lnTo>
                    <a:pt x="3994499" y="933449"/>
                  </a:lnTo>
                  <a:lnTo>
                    <a:pt x="3992996" y="940846"/>
                  </a:lnTo>
                  <a:lnTo>
                    <a:pt x="3988903" y="946903"/>
                  </a:lnTo>
                  <a:lnTo>
                    <a:pt x="3982846" y="950996"/>
                  </a:lnTo>
                  <a:lnTo>
                    <a:pt x="3975449" y="952499"/>
                  </a:lnTo>
                  <a:close/>
                </a:path>
                <a:path w="3994784" h="952500">
                  <a:moveTo>
                    <a:pt x="38100" y="38099"/>
                  </a:moveTo>
                  <a:lnTo>
                    <a:pt x="19050" y="38099"/>
                  </a:lnTo>
                  <a:lnTo>
                    <a:pt x="19050" y="19049"/>
                  </a:lnTo>
                  <a:lnTo>
                    <a:pt x="38100" y="19049"/>
                  </a:lnTo>
                  <a:lnTo>
                    <a:pt x="38100" y="38099"/>
                  </a:lnTo>
                  <a:close/>
                </a:path>
                <a:path w="3994784" h="952500">
                  <a:moveTo>
                    <a:pt x="3956399" y="38099"/>
                  </a:moveTo>
                  <a:lnTo>
                    <a:pt x="38100" y="38099"/>
                  </a:lnTo>
                  <a:lnTo>
                    <a:pt x="38100" y="19049"/>
                  </a:lnTo>
                  <a:lnTo>
                    <a:pt x="3956399" y="19049"/>
                  </a:lnTo>
                  <a:lnTo>
                    <a:pt x="3956399" y="38099"/>
                  </a:lnTo>
                  <a:close/>
                </a:path>
                <a:path w="3994784" h="952500">
                  <a:moveTo>
                    <a:pt x="3975449" y="933449"/>
                  </a:moveTo>
                  <a:lnTo>
                    <a:pt x="3956399" y="933449"/>
                  </a:lnTo>
                  <a:lnTo>
                    <a:pt x="3956399" y="19049"/>
                  </a:lnTo>
                  <a:lnTo>
                    <a:pt x="3975449" y="19049"/>
                  </a:lnTo>
                  <a:lnTo>
                    <a:pt x="3975449" y="38099"/>
                  </a:lnTo>
                  <a:lnTo>
                    <a:pt x="3994499" y="38099"/>
                  </a:lnTo>
                  <a:lnTo>
                    <a:pt x="3994499" y="914399"/>
                  </a:lnTo>
                  <a:lnTo>
                    <a:pt x="3975449" y="914399"/>
                  </a:lnTo>
                  <a:lnTo>
                    <a:pt x="3975449" y="933449"/>
                  </a:lnTo>
                  <a:close/>
                </a:path>
                <a:path w="3994784" h="952500">
                  <a:moveTo>
                    <a:pt x="3994499" y="38099"/>
                  </a:moveTo>
                  <a:lnTo>
                    <a:pt x="3975449" y="38099"/>
                  </a:lnTo>
                  <a:lnTo>
                    <a:pt x="3975449" y="19049"/>
                  </a:lnTo>
                  <a:lnTo>
                    <a:pt x="3994499" y="19049"/>
                  </a:lnTo>
                  <a:lnTo>
                    <a:pt x="3994499" y="38099"/>
                  </a:lnTo>
                  <a:close/>
                </a:path>
                <a:path w="3994784" h="952500">
                  <a:moveTo>
                    <a:pt x="38100" y="933449"/>
                  </a:moveTo>
                  <a:lnTo>
                    <a:pt x="19050" y="933449"/>
                  </a:lnTo>
                  <a:lnTo>
                    <a:pt x="19050" y="914399"/>
                  </a:lnTo>
                  <a:lnTo>
                    <a:pt x="38100" y="914399"/>
                  </a:lnTo>
                  <a:lnTo>
                    <a:pt x="38100" y="933449"/>
                  </a:lnTo>
                  <a:close/>
                </a:path>
                <a:path w="3994784" h="952500">
                  <a:moveTo>
                    <a:pt x="3956399" y="933449"/>
                  </a:moveTo>
                  <a:lnTo>
                    <a:pt x="38100" y="933449"/>
                  </a:lnTo>
                  <a:lnTo>
                    <a:pt x="38100" y="914399"/>
                  </a:lnTo>
                  <a:lnTo>
                    <a:pt x="3956399" y="914399"/>
                  </a:lnTo>
                  <a:lnTo>
                    <a:pt x="3956399" y="933449"/>
                  </a:lnTo>
                  <a:close/>
                </a:path>
                <a:path w="3994784" h="952500">
                  <a:moveTo>
                    <a:pt x="3994499" y="933449"/>
                  </a:moveTo>
                  <a:lnTo>
                    <a:pt x="3975449" y="933449"/>
                  </a:lnTo>
                  <a:lnTo>
                    <a:pt x="3975449" y="914399"/>
                  </a:lnTo>
                  <a:lnTo>
                    <a:pt x="3994499" y="914399"/>
                  </a:lnTo>
                  <a:lnTo>
                    <a:pt x="3994499" y="933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20622" y="3436599"/>
            <a:ext cx="3956685" cy="9144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50"/>
              </a:spcBef>
            </a:pPr>
            <a:r>
              <a:rPr sz="4200" spc="5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4200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55" dirty="0">
                <a:solidFill>
                  <a:srgbClr val="FFFFFF"/>
                </a:solidFill>
                <a:latin typeface="Tahoma"/>
                <a:cs typeface="Tahoma"/>
              </a:rPr>
              <a:t>collection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01572" y="6703500"/>
            <a:ext cx="3994785" cy="952500"/>
            <a:chOff x="4201572" y="6703500"/>
            <a:chExt cx="3994785" cy="952500"/>
          </a:xfrm>
        </p:grpSpPr>
        <p:sp>
          <p:nvSpPr>
            <p:cNvPr id="12" name="object 12"/>
            <p:cNvSpPr/>
            <p:nvPr/>
          </p:nvSpPr>
          <p:spPr>
            <a:xfrm>
              <a:off x="4220622" y="6722550"/>
              <a:ext cx="3956685" cy="914400"/>
            </a:xfrm>
            <a:custGeom>
              <a:avLst/>
              <a:gdLst/>
              <a:ahLst/>
              <a:cxnLst/>
              <a:rect l="l" t="t" r="r" b="b"/>
              <a:pathLst>
                <a:path w="3956684" h="914400">
                  <a:moveTo>
                    <a:pt x="3956399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3956399" y="0"/>
                  </a:lnTo>
                  <a:lnTo>
                    <a:pt x="3956399" y="91440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1572" y="6703500"/>
              <a:ext cx="3994785" cy="952500"/>
            </a:xfrm>
            <a:custGeom>
              <a:avLst/>
              <a:gdLst/>
              <a:ahLst/>
              <a:cxnLst/>
              <a:rect l="l" t="t" r="r" b="b"/>
              <a:pathLst>
                <a:path w="3994784" h="952500">
                  <a:moveTo>
                    <a:pt x="3975449" y="952499"/>
                  </a:moveTo>
                  <a:lnTo>
                    <a:pt x="19049" y="952499"/>
                  </a:lnTo>
                  <a:lnTo>
                    <a:pt x="11653" y="950996"/>
                  </a:lnTo>
                  <a:lnTo>
                    <a:pt x="5595" y="946904"/>
                  </a:lnTo>
                  <a:lnTo>
                    <a:pt x="1503" y="940846"/>
                  </a:lnTo>
                  <a:lnTo>
                    <a:pt x="0" y="933450"/>
                  </a:lnTo>
                  <a:lnTo>
                    <a:pt x="0" y="19050"/>
                  </a:lnTo>
                  <a:lnTo>
                    <a:pt x="1503" y="11653"/>
                  </a:lnTo>
                  <a:lnTo>
                    <a:pt x="5595" y="5595"/>
                  </a:lnTo>
                  <a:lnTo>
                    <a:pt x="11653" y="1503"/>
                  </a:lnTo>
                  <a:lnTo>
                    <a:pt x="19050" y="0"/>
                  </a:lnTo>
                  <a:lnTo>
                    <a:pt x="3975449" y="0"/>
                  </a:lnTo>
                  <a:lnTo>
                    <a:pt x="3982846" y="1503"/>
                  </a:lnTo>
                  <a:lnTo>
                    <a:pt x="3988903" y="5595"/>
                  </a:lnTo>
                  <a:lnTo>
                    <a:pt x="3992996" y="11653"/>
                  </a:lnTo>
                  <a:lnTo>
                    <a:pt x="3994499" y="19050"/>
                  </a:lnTo>
                  <a:lnTo>
                    <a:pt x="1905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914400"/>
                  </a:lnTo>
                  <a:lnTo>
                    <a:pt x="19050" y="914400"/>
                  </a:lnTo>
                  <a:lnTo>
                    <a:pt x="19050" y="933450"/>
                  </a:lnTo>
                  <a:lnTo>
                    <a:pt x="3994499" y="933450"/>
                  </a:lnTo>
                  <a:lnTo>
                    <a:pt x="3992996" y="940846"/>
                  </a:lnTo>
                  <a:lnTo>
                    <a:pt x="3988903" y="946904"/>
                  </a:lnTo>
                  <a:lnTo>
                    <a:pt x="3982846" y="950996"/>
                  </a:lnTo>
                  <a:lnTo>
                    <a:pt x="3975449" y="952499"/>
                  </a:lnTo>
                  <a:close/>
                </a:path>
                <a:path w="3994784" h="952500"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3994784" h="952500">
                  <a:moveTo>
                    <a:pt x="3956399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3956399" y="19050"/>
                  </a:lnTo>
                  <a:lnTo>
                    <a:pt x="3956399" y="38100"/>
                  </a:lnTo>
                  <a:close/>
                </a:path>
                <a:path w="3994784" h="952500">
                  <a:moveTo>
                    <a:pt x="3975449" y="933450"/>
                  </a:moveTo>
                  <a:lnTo>
                    <a:pt x="3956399" y="933450"/>
                  </a:lnTo>
                  <a:lnTo>
                    <a:pt x="3956399" y="19050"/>
                  </a:lnTo>
                  <a:lnTo>
                    <a:pt x="3975449" y="19050"/>
                  </a:lnTo>
                  <a:lnTo>
                    <a:pt x="3975449" y="38100"/>
                  </a:lnTo>
                  <a:lnTo>
                    <a:pt x="3994499" y="38100"/>
                  </a:lnTo>
                  <a:lnTo>
                    <a:pt x="3994499" y="914400"/>
                  </a:lnTo>
                  <a:lnTo>
                    <a:pt x="3975449" y="914400"/>
                  </a:lnTo>
                  <a:lnTo>
                    <a:pt x="3975449" y="933450"/>
                  </a:lnTo>
                  <a:close/>
                </a:path>
                <a:path w="3994784" h="952500">
                  <a:moveTo>
                    <a:pt x="3994499" y="38100"/>
                  </a:moveTo>
                  <a:lnTo>
                    <a:pt x="3975449" y="38100"/>
                  </a:lnTo>
                  <a:lnTo>
                    <a:pt x="3975449" y="19050"/>
                  </a:lnTo>
                  <a:lnTo>
                    <a:pt x="3994499" y="19050"/>
                  </a:lnTo>
                  <a:lnTo>
                    <a:pt x="3994499" y="38100"/>
                  </a:lnTo>
                  <a:close/>
                </a:path>
                <a:path w="3994784" h="952500">
                  <a:moveTo>
                    <a:pt x="38100" y="933450"/>
                  </a:moveTo>
                  <a:lnTo>
                    <a:pt x="19050" y="933450"/>
                  </a:lnTo>
                  <a:lnTo>
                    <a:pt x="19050" y="914400"/>
                  </a:lnTo>
                  <a:lnTo>
                    <a:pt x="38100" y="914400"/>
                  </a:lnTo>
                  <a:lnTo>
                    <a:pt x="38100" y="933450"/>
                  </a:lnTo>
                  <a:close/>
                </a:path>
                <a:path w="3994784" h="952500">
                  <a:moveTo>
                    <a:pt x="3956399" y="933450"/>
                  </a:moveTo>
                  <a:lnTo>
                    <a:pt x="38100" y="933450"/>
                  </a:lnTo>
                  <a:lnTo>
                    <a:pt x="38100" y="914400"/>
                  </a:lnTo>
                  <a:lnTo>
                    <a:pt x="3956399" y="914400"/>
                  </a:lnTo>
                  <a:lnTo>
                    <a:pt x="3956399" y="933450"/>
                  </a:lnTo>
                  <a:close/>
                </a:path>
                <a:path w="3994784" h="952500">
                  <a:moveTo>
                    <a:pt x="3994499" y="933450"/>
                  </a:moveTo>
                  <a:lnTo>
                    <a:pt x="3975449" y="933450"/>
                  </a:lnTo>
                  <a:lnTo>
                    <a:pt x="3975449" y="914400"/>
                  </a:lnTo>
                  <a:lnTo>
                    <a:pt x="3994499" y="914400"/>
                  </a:lnTo>
                  <a:lnTo>
                    <a:pt x="3994499" y="933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20622" y="6722550"/>
            <a:ext cx="3956685" cy="9144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0"/>
              </a:spcBef>
            </a:pPr>
            <a:r>
              <a:rPr sz="4200" spc="35" dirty="0">
                <a:solidFill>
                  <a:srgbClr val="FFFFFF"/>
                </a:solidFill>
                <a:latin typeface="Tahoma"/>
                <a:cs typeface="Tahoma"/>
              </a:rPr>
              <a:t>Classification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091921" y="3417550"/>
            <a:ext cx="3994785" cy="952500"/>
            <a:chOff x="10091921" y="3417550"/>
            <a:chExt cx="3994785" cy="952500"/>
          </a:xfrm>
        </p:grpSpPr>
        <p:sp>
          <p:nvSpPr>
            <p:cNvPr id="16" name="object 16"/>
            <p:cNvSpPr/>
            <p:nvPr/>
          </p:nvSpPr>
          <p:spPr>
            <a:xfrm>
              <a:off x="10110971" y="3436599"/>
              <a:ext cx="3956685" cy="914400"/>
            </a:xfrm>
            <a:custGeom>
              <a:avLst/>
              <a:gdLst/>
              <a:ahLst/>
              <a:cxnLst/>
              <a:rect l="l" t="t" r="r" b="b"/>
              <a:pathLst>
                <a:path w="3956684" h="914400">
                  <a:moveTo>
                    <a:pt x="3956399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3956399" y="0"/>
                  </a:lnTo>
                  <a:lnTo>
                    <a:pt x="3956399" y="91440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91921" y="3417550"/>
              <a:ext cx="3994785" cy="952500"/>
            </a:xfrm>
            <a:custGeom>
              <a:avLst/>
              <a:gdLst/>
              <a:ahLst/>
              <a:cxnLst/>
              <a:rect l="l" t="t" r="r" b="b"/>
              <a:pathLst>
                <a:path w="3994784" h="952500">
                  <a:moveTo>
                    <a:pt x="3975449" y="952499"/>
                  </a:moveTo>
                  <a:lnTo>
                    <a:pt x="19050" y="952499"/>
                  </a:lnTo>
                  <a:lnTo>
                    <a:pt x="11653" y="950996"/>
                  </a:lnTo>
                  <a:lnTo>
                    <a:pt x="5595" y="946903"/>
                  </a:lnTo>
                  <a:lnTo>
                    <a:pt x="1503" y="940846"/>
                  </a:lnTo>
                  <a:lnTo>
                    <a:pt x="0" y="933449"/>
                  </a:lnTo>
                  <a:lnTo>
                    <a:pt x="0" y="19049"/>
                  </a:lnTo>
                  <a:lnTo>
                    <a:pt x="1503" y="11652"/>
                  </a:lnTo>
                  <a:lnTo>
                    <a:pt x="5595" y="5595"/>
                  </a:lnTo>
                  <a:lnTo>
                    <a:pt x="11653" y="1502"/>
                  </a:lnTo>
                  <a:lnTo>
                    <a:pt x="19047" y="0"/>
                  </a:lnTo>
                  <a:lnTo>
                    <a:pt x="3975452" y="0"/>
                  </a:lnTo>
                  <a:lnTo>
                    <a:pt x="3982846" y="1502"/>
                  </a:lnTo>
                  <a:lnTo>
                    <a:pt x="3988903" y="5595"/>
                  </a:lnTo>
                  <a:lnTo>
                    <a:pt x="3992996" y="11652"/>
                  </a:lnTo>
                  <a:lnTo>
                    <a:pt x="3994499" y="19049"/>
                  </a:lnTo>
                  <a:lnTo>
                    <a:pt x="19050" y="19049"/>
                  </a:lnTo>
                  <a:lnTo>
                    <a:pt x="19050" y="38099"/>
                  </a:lnTo>
                  <a:lnTo>
                    <a:pt x="38100" y="38099"/>
                  </a:lnTo>
                  <a:lnTo>
                    <a:pt x="38100" y="914399"/>
                  </a:lnTo>
                  <a:lnTo>
                    <a:pt x="19050" y="914399"/>
                  </a:lnTo>
                  <a:lnTo>
                    <a:pt x="19050" y="933449"/>
                  </a:lnTo>
                  <a:lnTo>
                    <a:pt x="3994499" y="933449"/>
                  </a:lnTo>
                  <a:lnTo>
                    <a:pt x="3992996" y="940846"/>
                  </a:lnTo>
                  <a:lnTo>
                    <a:pt x="3988903" y="946903"/>
                  </a:lnTo>
                  <a:lnTo>
                    <a:pt x="3982846" y="950996"/>
                  </a:lnTo>
                  <a:lnTo>
                    <a:pt x="3975449" y="952499"/>
                  </a:lnTo>
                  <a:close/>
                </a:path>
                <a:path w="3994784" h="952500">
                  <a:moveTo>
                    <a:pt x="38100" y="38099"/>
                  </a:moveTo>
                  <a:lnTo>
                    <a:pt x="19050" y="38099"/>
                  </a:lnTo>
                  <a:lnTo>
                    <a:pt x="19050" y="19049"/>
                  </a:lnTo>
                  <a:lnTo>
                    <a:pt x="38100" y="19049"/>
                  </a:lnTo>
                  <a:lnTo>
                    <a:pt x="38100" y="38099"/>
                  </a:lnTo>
                  <a:close/>
                </a:path>
                <a:path w="3994784" h="952500">
                  <a:moveTo>
                    <a:pt x="3956399" y="38099"/>
                  </a:moveTo>
                  <a:lnTo>
                    <a:pt x="38100" y="38099"/>
                  </a:lnTo>
                  <a:lnTo>
                    <a:pt x="38100" y="19049"/>
                  </a:lnTo>
                  <a:lnTo>
                    <a:pt x="3956399" y="19049"/>
                  </a:lnTo>
                  <a:lnTo>
                    <a:pt x="3956399" y="38099"/>
                  </a:lnTo>
                  <a:close/>
                </a:path>
                <a:path w="3994784" h="952500">
                  <a:moveTo>
                    <a:pt x="3975449" y="933449"/>
                  </a:moveTo>
                  <a:lnTo>
                    <a:pt x="3956399" y="933449"/>
                  </a:lnTo>
                  <a:lnTo>
                    <a:pt x="3956399" y="19049"/>
                  </a:lnTo>
                  <a:lnTo>
                    <a:pt x="3975449" y="19049"/>
                  </a:lnTo>
                  <a:lnTo>
                    <a:pt x="3975449" y="38099"/>
                  </a:lnTo>
                  <a:lnTo>
                    <a:pt x="3994499" y="38099"/>
                  </a:lnTo>
                  <a:lnTo>
                    <a:pt x="3994499" y="914399"/>
                  </a:lnTo>
                  <a:lnTo>
                    <a:pt x="3975449" y="914399"/>
                  </a:lnTo>
                  <a:lnTo>
                    <a:pt x="3975449" y="933449"/>
                  </a:lnTo>
                  <a:close/>
                </a:path>
                <a:path w="3994784" h="952500">
                  <a:moveTo>
                    <a:pt x="3994499" y="38099"/>
                  </a:moveTo>
                  <a:lnTo>
                    <a:pt x="3975449" y="38099"/>
                  </a:lnTo>
                  <a:lnTo>
                    <a:pt x="3975449" y="19049"/>
                  </a:lnTo>
                  <a:lnTo>
                    <a:pt x="3994499" y="19049"/>
                  </a:lnTo>
                  <a:lnTo>
                    <a:pt x="3994499" y="38099"/>
                  </a:lnTo>
                  <a:close/>
                </a:path>
                <a:path w="3994784" h="952500">
                  <a:moveTo>
                    <a:pt x="38100" y="933449"/>
                  </a:moveTo>
                  <a:lnTo>
                    <a:pt x="19050" y="933449"/>
                  </a:lnTo>
                  <a:lnTo>
                    <a:pt x="19050" y="914399"/>
                  </a:lnTo>
                  <a:lnTo>
                    <a:pt x="38100" y="914399"/>
                  </a:lnTo>
                  <a:lnTo>
                    <a:pt x="38100" y="933449"/>
                  </a:lnTo>
                  <a:close/>
                </a:path>
                <a:path w="3994784" h="952500">
                  <a:moveTo>
                    <a:pt x="3956399" y="933449"/>
                  </a:moveTo>
                  <a:lnTo>
                    <a:pt x="38100" y="933449"/>
                  </a:lnTo>
                  <a:lnTo>
                    <a:pt x="38100" y="914399"/>
                  </a:lnTo>
                  <a:lnTo>
                    <a:pt x="3956399" y="914399"/>
                  </a:lnTo>
                  <a:lnTo>
                    <a:pt x="3956399" y="933449"/>
                  </a:lnTo>
                  <a:close/>
                </a:path>
                <a:path w="3994784" h="952500">
                  <a:moveTo>
                    <a:pt x="3994499" y="933449"/>
                  </a:moveTo>
                  <a:lnTo>
                    <a:pt x="3975449" y="933449"/>
                  </a:lnTo>
                  <a:lnTo>
                    <a:pt x="3975449" y="914399"/>
                  </a:lnTo>
                  <a:lnTo>
                    <a:pt x="3994499" y="914399"/>
                  </a:lnTo>
                  <a:lnTo>
                    <a:pt x="3994499" y="933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110971" y="3436599"/>
            <a:ext cx="3956685" cy="9144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050"/>
              </a:spcBef>
            </a:pPr>
            <a:r>
              <a:rPr sz="4200" spc="15" dirty="0">
                <a:solidFill>
                  <a:srgbClr val="FFFFFF"/>
                </a:solidFill>
                <a:latin typeface="Tahoma"/>
                <a:cs typeface="Tahoma"/>
              </a:rPr>
              <a:t>Preprocessing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91921" y="6703500"/>
            <a:ext cx="3994785" cy="952500"/>
            <a:chOff x="10091921" y="6703500"/>
            <a:chExt cx="3994785" cy="952500"/>
          </a:xfrm>
        </p:grpSpPr>
        <p:sp>
          <p:nvSpPr>
            <p:cNvPr id="20" name="object 20"/>
            <p:cNvSpPr/>
            <p:nvPr/>
          </p:nvSpPr>
          <p:spPr>
            <a:xfrm>
              <a:off x="10110971" y="6722550"/>
              <a:ext cx="3956685" cy="914400"/>
            </a:xfrm>
            <a:custGeom>
              <a:avLst/>
              <a:gdLst/>
              <a:ahLst/>
              <a:cxnLst/>
              <a:rect l="l" t="t" r="r" b="b"/>
              <a:pathLst>
                <a:path w="3956684" h="914400">
                  <a:moveTo>
                    <a:pt x="3956399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3956399" y="0"/>
                  </a:lnTo>
                  <a:lnTo>
                    <a:pt x="3956399" y="91440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91921" y="6703500"/>
              <a:ext cx="3994785" cy="952500"/>
            </a:xfrm>
            <a:custGeom>
              <a:avLst/>
              <a:gdLst/>
              <a:ahLst/>
              <a:cxnLst/>
              <a:rect l="l" t="t" r="r" b="b"/>
              <a:pathLst>
                <a:path w="3994784" h="952500">
                  <a:moveTo>
                    <a:pt x="3975449" y="952499"/>
                  </a:moveTo>
                  <a:lnTo>
                    <a:pt x="19049" y="952499"/>
                  </a:lnTo>
                  <a:lnTo>
                    <a:pt x="11653" y="950996"/>
                  </a:lnTo>
                  <a:lnTo>
                    <a:pt x="5595" y="946904"/>
                  </a:lnTo>
                  <a:lnTo>
                    <a:pt x="1503" y="940846"/>
                  </a:lnTo>
                  <a:lnTo>
                    <a:pt x="0" y="933450"/>
                  </a:lnTo>
                  <a:lnTo>
                    <a:pt x="0" y="19050"/>
                  </a:lnTo>
                  <a:lnTo>
                    <a:pt x="1503" y="11653"/>
                  </a:lnTo>
                  <a:lnTo>
                    <a:pt x="5595" y="5595"/>
                  </a:lnTo>
                  <a:lnTo>
                    <a:pt x="11653" y="1503"/>
                  </a:lnTo>
                  <a:lnTo>
                    <a:pt x="19050" y="0"/>
                  </a:lnTo>
                  <a:lnTo>
                    <a:pt x="3975449" y="0"/>
                  </a:lnTo>
                  <a:lnTo>
                    <a:pt x="3982846" y="1503"/>
                  </a:lnTo>
                  <a:lnTo>
                    <a:pt x="3988903" y="5595"/>
                  </a:lnTo>
                  <a:lnTo>
                    <a:pt x="3992996" y="11653"/>
                  </a:lnTo>
                  <a:lnTo>
                    <a:pt x="3994499" y="19050"/>
                  </a:lnTo>
                  <a:lnTo>
                    <a:pt x="1905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914400"/>
                  </a:lnTo>
                  <a:lnTo>
                    <a:pt x="19050" y="914400"/>
                  </a:lnTo>
                  <a:lnTo>
                    <a:pt x="19050" y="933450"/>
                  </a:lnTo>
                  <a:lnTo>
                    <a:pt x="3994499" y="933450"/>
                  </a:lnTo>
                  <a:lnTo>
                    <a:pt x="3992996" y="940846"/>
                  </a:lnTo>
                  <a:lnTo>
                    <a:pt x="3988903" y="946904"/>
                  </a:lnTo>
                  <a:lnTo>
                    <a:pt x="3982846" y="950996"/>
                  </a:lnTo>
                  <a:lnTo>
                    <a:pt x="3975449" y="952499"/>
                  </a:lnTo>
                  <a:close/>
                </a:path>
                <a:path w="3994784" h="952500"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3994784" h="952500">
                  <a:moveTo>
                    <a:pt x="3956399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3956399" y="19050"/>
                  </a:lnTo>
                  <a:lnTo>
                    <a:pt x="3956399" y="38100"/>
                  </a:lnTo>
                  <a:close/>
                </a:path>
                <a:path w="3994784" h="952500">
                  <a:moveTo>
                    <a:pt x="3975449" y="933450"/>
                  </a:moveTo>
                  <a:lnTo>
                    <a:pt x="3956399" y="933450"/>
                  </a:lnTo>
                  <a:lnTo>
                    <a:pt x="3956399" y="19050"/>
                  </a:lnTo>
                  <a:lnTo>
                    <a:pt x="3975449" y="19050"/>
                  </a:lnTo>
                  <a:lnTo>
                    <a:pt x="3975449" y="38100"/>
                  </a:lnTo>
                  <a:lnTo>
                    <a:pt x="3994499" y="38100"/>
                  </a:lnTo>
                  <a:lnTo>
                    <a:pt x="3994499" y="914400"/>
                  </a:lnTo>
                  <a:lnTo>
                    <a:pt x="3975449" y="914400"/>
                  </a:lnTo>
                  <a:lnTo>
                    <a:pt x="3975449" y="933450"/>
                  </a:lnTo>
                  <a:close/>
                </a:path>
                <a:path w="3994784" h="952500">
                  <a:moveTo>
                    <a:pt x="3994499" y="38100"/>
                  </a:moveTo>
                  <a:lnTo>
                    <a:pt x="3975449" y="38100"/>
                  </a:lnTo>
                  <a:lnTo>
                    <a:pt x="3975449" y="19050"/>
                  </a:lnTo>
                  <a:lnTo>
                    <a:pt x="3994499" y="19050"/>
                  </a:lnTo>
                  <a:lnTo>
                    <a:pt x="3994499" y="38100"/>
                  </a:lnTo>
                  <a:close/>
                </a:path>
                <a:path w="3994784" h="952500">
                  <a:moveTo>
                    <a:pt x="38100" y="933450"/>
                  </a:moveTo>
                  <a:lnTo>
                    <a:pt x="19050" y="933450"/>
                  </a:lnTo>
                  <a:lnTo>
                    <a:pt x="19050" y="914400"/>
                  </a:lnTo>
                  <a:lnTo>
                    <a:pt x="38100" y="914400"/>
                  </a:lnTo>
                  <a:lnTo>
                    <a:pt x="38100" y="933450"/>
                  </a:lnTo>
                  <a:close/>
                </a:path>
                <a:path w="3994784" h="952500">
                  <a:moveTo>
                    <a:pt x="3956399" y="933450"/>
                  </a:moveTo>
                  <a:lnTo>
                    <a:pt x="38100" y="933450"/>
                  </a:lnTo>
                  <a:lnTo>
                    <a:pt x="38100" y="914400"/>
                  </a:lnTo>
                  <a:lnTo>
                    <a:pt x="3956399" y="914400"/>
                  </a:lnTo>
                  <a:lnTo>
                    <a:pt x="3956399" y="933450"/>
                  </a:lnTo>
                  <a:close/>
                </a:path>
                <a:path w="3994784" h="952500">
                  <a:moveTo>
                    <a:pt x="3994499" y="933450"/>
                  </a:moveTo>
                  <a:lnTo>
                    <a:pt x="3975449" y="933450"/>
                  </a:lnTo>
                  <a:lnTo>
                    <a:pt x="3975449" y="914400"/>
                  </a:lnTo>
                  <a:lnTo>
                    <a:pt x="3994499" y="914400"/>
                  </a:lnTo>
                  <a:lnTo>
                    <a:pt x="3994499" y="933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110971" y="6722550"/>
            <a:ext cx="3956685" cy="9144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779145">
              <a:lnSpc>
                <a:spcPct val="100000"/>
              </a:lnSpc>
              <a:spcBef>
                <a:spcPts val="1050"/>
              </a:spcBef>
            </a:pPr>
            <a:r>
              <a:rPr sz="4200" spc="60" dirty="0">
                <a:solidFill>
                  <a:srgbClr val="FFFFFF"/>
                </a:solidFill>
                <a:latin typeface="Tahoma"/>
                <a:cs typeface="Tahoma"/>
              </a:rPr>
              <a:t>Prediction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011196" y="5428934"/>
            <a:ext cx="808990" cy="2928620"/>
            <a:chOff x="2011196" y="5428934"/>
            <a:chExt cx="808990" cy="2928620"/>
          </a:xfrm>
        </p:grpSpPr>
        <p:sp>
          <p:nvSpPr>
            <p:cNvPr id="24" name="object 24"/>
            <p:cNvSpPr/>
            <p:nvPr/>
          </p:nvSpPr>
          <p:spPr>
            <a:xfrm>
              <a:off x="2011196" y="5428934"/>
              <a:ext cx="808990" cy="2914015"/>
            </a:xfrm>
            <a:custGeom>
              <a:avLst/>
              <a:gdLst/>
              <a:ahLst/>
              <a:cxnLst/>
              <a:rect l="l" t="t" r="r" b="b"/>
              <a:pathLst>
                <a:path w="808989" h="2914015">
                  <a:moveTo>
                    <a:pt x="706325" y="2913454"/>
                  </a:moveTo>
                  <a:lnTo>
                    <a:pt x="0" y="320349"/>
                  </a:lnTo>
                  <a:lnTo>
                    <a:pt x="3895" y="306247"/>
                  </a:lnTo>
                  <a:lnTo>
                    <a:pt x="14236" y="274522"/>
                  </a:lnTo>
                  <a:lnTo>
                    <a:pt x="29006" y="241047"/>
                  </a:lnTo>
                  <a:lnTo>
                    <a:pt x="46377" y="221600"/>
                  </a:lnTo>
                  <a:lnTo>
                    <a:pt x="47234" y="221314"/>
                  </a:lnTo>
                  <a:lnTo>
                    <a:pt x="51366" y="195314"/>
                  </a:lnTo>
                  <a:lnTo>
                    <a:pt x="40937" y="144228"/>
                  </a:lnTo>
                  <a:lnTo>
                    <a:pt x="29490" y="89572"/>
                  </a:lnTo>
                  <a:lnTo>
                    <a:pt x="30569" y="52859"/>
                  </a:lnTo>
                  <a:lnTo>
                    <a:pt x="63486" y="29224"/>
                  </a:lnTo>
                  <a:lnTo>
                    <a:pt x="115026" y="10254"/>
                  </a:lnTo>
                  <a:lnTo>
                    <a:pt x="179093" y="0"/>
                  </a:lnTo>
                  <a:lnTo>
                    <a:pt x="199127" y="4389"/>
                  </a:lnTo>
                  <a:lnTo>
                    <a:pt x="213385" y="22782"/>
                  </a:lnTo>
                  <a:lnTo>
                    <a:pt x="218268" y="48621"/>
                  </a:lnTo>
                  <a:lnTo>
                    <a:pt x="217152" y="72389"/>
                  </a:lnTo>
                  <a:lnTo>
                    <a:pt x="213411" y="84569"/>
                  </a:lnTo>
                  <a:lnTo>
                    <a:pt x="240665" y="82857"/>
                  </a:lnTo>
                  <a:lnTo>
                    <a:pt x="295473" y="81450"/>
                  </a:lnTo>
                  <a:lnTo>
                    <a:pt x="360205" y="82348"/>
                  </a:lnTo>
                  <a:lnTo>
                    <a:pt x="417229" y="87546"/>
                  </a:lnTo>
                  <a:lnTo>
                    <a:pt x="452764" y="109758"/>
                  </a:lnTo>
                  <a:lnTo>
                    <a:pt x="463824" y="166785"/>
                  </a:lnTo>
                  <a:lnTo>
                    <a:pt x="470749" y="210371"/>
                  </a:lnTo>
                  <a:lnTo>
                    <a:pt x="478411" y="262187"/>
                  </a:lnTo>
                  <a:lnTo>
                    <a:pt x="486668" y="320870"/>
                  </a:lnTo>
                  <a:lnTo>
                    <a:pt x="495373" y="385057"/>
                  </a:lnTo>
                  <a:lnTo>
                    <a:pt x="504384" y="453384"/>
                  </a:lnTo>
                  <a:lnTo>
                    <a:pt x="522744" y="597005"/>
                  </a:lnTo>
                  <a:lnTo>
                    <a:pt x="548972" y="809403"/>
                  </a:lnTo>
                  <a:lnTo>
                    <a:pt x="583859" y="1099966"/>
                  </a:lnTo>
                  <a:lnTo>
                    <a:pt x="606129" y="1127028"/>
                  </a:lnTo>
                  <a:lnTo>
                    <a:pt x="649746" y="1157268"/>
                  </a:lnTo>
                  <a:lnTo>
                    <a:pt x="688489" y="1187116"/>
                  </a:lnTo>
                  <a:lnTo>
                    <a:pt x="696136" y="1213000"/>
                  </a:lnTo>
                  <a:lnTo>
                    <a:pt x="693564" y="1216618"/>
                  </a:lnTo>
                  <a:lnTo>
                    <a:pt x="690612" y="1218904"/>
                  </a:lnTo>
                  <a:lnTo>
                    <a:pt x="687470" y="1220142"/>
                  </a:lnTo>
                  <a:lnTo>
                    <a:pt x="667022" y="1218977"/>
                  </a:lnTo>
                  <a:lnTo>
                    <a:pt x="619305" y="1197149"/>
                  </a:lnTo>
                  <a:lnTo>
                    <a:pt x="598429" y="1196145"/>
                  </a:lnTo>
                  <a:lnTo>
                    <a:pt x="596622" y="1202674"/>
                  </a:lnTo>
                  <a:lnTo>
                    <a:pt x="596794" y="1219092"/>
                  </a:lnTo>
                  <a:lnTo>
                    <a:pt x="598796" y="1244612"/>
                  </a:lnTo>
                  <a:lnTo>
                    <a:pt x="607695" y="1319813"/>
                  </a:lnTo>
                  <a:lnTo>
                    <a:pt x="614294" y="1367921"/>
                  </a:lnTo>
                  <a:lnTo>
                    <a:pt x="622127" y="1421984"/>
                  </a:lnTo>
                  <a:lnTo>
                    <a:pt x="631046" y="1481216"/>
                  </a:lnTo>
                  <a:lnTo>
                    <a:pt x="640902" y="1544831"/>
                  </a:lnTo>
                  <a:lnTo>
                    <a:pt x="662827" y="1682062"/>
                  </a:lnTo>
                  <a:lnTo>
                    <a:pt x="686712" y="1827383"/>
                  </a:lnTo>
                  <a:lnTo>
                    <a:pt x="723608" y="2046768"/>
                  </a:lnTo>
                  <a:lnTo>
                    <a:pt x="807449" y="2534561"/>
                  </a:lnTo>
                  <a:lnTo>
                    <a:pt x="808698" y="2542548"/>
                  </a:lnTo>
                  <a:lnTo>
                    <a:pt x="793586" y="2612206"/>
                  </a:lnTo>
                  <a:lnTo>
                    <a:pt x="777227" y="2672074"/>
                  </a:lnTo>
                  <a:lnTo>
                    <a:pt x="758297" y="2738356"/>
                  </a:lnTo>
                  <a:lnTo>
                    <a:pt x="739269" y="2803345"/>
                  </a:lnTo>
                  <a:lnTo>
                    <a:pt x="706325" y="2913454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1196" y="5505795"/>
              <a:ext cx="753110" cy="2851785"/>
            </a:xfrm>
            <a:custGeom>
              <a:avLst/>
              <a:gdLst/>
              <a:ahLst/>
              <a:cxnLst/>
              <a:rect l="l" t="t" r="r" b="b"/>
              <a:pathLst>
                <a:path w="753110" h="2851784">
                  <a:moveTo>
                    <a:pt x="681031" y="2851278"/>
                  </a:moveTo>
                  <a:lnTo>
                    <a:pt x="623464" y="2786333"/>
                  </a:lnTo>
                  <a:lnTo>
                    <a:pt x="573419" y="2696479"/>
                  </a:lnTo>
                  <a:lnTo>
                    <a:pt x="527856" y="2611215"/>
                  </a:lnTo>
                  <a:lnTo>
                    <a:pt x="507960" y="2573292"/>
                  </a:lnTo>
                  <a:lnTo>
                    <a:pt x="425056" y="2213666"/>
                  </a:lnTo>
                  <a:lnTo>
                    <a:pt x="244552" y="1420139"/>
                  </a:lnTo>
                  <a:lnTo>
                    <a:pt x="68762" y="620737"/>
                  </a:lnTo>
                  <a:lnTo>
                    <a:pt x="0" y="243488"/>
                  </a:lnTo>
                  <a:lnTo>
                    <a:pt x="6087" y="237747"/>
                  </a:lnTo>
                  <a:lnTo>
                    <a:pt x="15344" y="231907"/>
                  </a:lnTo>
                  <a:lnTo>
                    <a:pt x="27546" y="225906"/>
                  </a:lnTo>
                  <a:lnTo>
                    <a:pt x="42472" y="219682"/>
                  </a:lnTo>
                  <a:lnTo>
                    <a:pt x="25996" y="164309"/>
                  </a:lnTo>
                  <a:lnTo>
                    <a:pt x="11796" y="108231"/>
                  </a:lnTo>
                  <a:lnTo>
                    <a:pt x="4078" y="62670"/>
                  </a:lnTo>
                  <a:lnTo>
                    <a:pt x="7047" y="38847"/>
                  </a:lnTo>
                  <a:lnTo>
                    <a:pt x="73260" y="11174"/>
                  </a:lnTo>
                  <a:lnTo>
                    <a:pt x="111979" y="2292"/>
                  </a:lnTo>
                  <a:lnTo>
                    <a:pt x="143609" y="0"/>
                  </a:lnTo>
                  <a:lnTo>
                    <a:pt x="159035" y="7518"/>
                  </a:lnTo>
                  <a:lnTo>
                    <a:pt x="163078" y="19304"/>
                  </a:lnTo>
                  <a:lnTo>
                    <a:pt x="186366" y="95031"/>
                  </a:lnTo>
                  <a:lnTo>
                    <a:pt x="209418" y="83990"/>
                  </a:lnTo>
                  <a:lnTo>
                    <a:pt x="259592" y="61446"/>
                  </a:lnTo>
                  <a:lnTo>
                    <a:pt x="323464" y="37135"/>
                  </a:lnTo>
                  <a:lnTo>
                    <a:pt x="384141" y="25806"/>
                  </a:lnTo>
                  <a:lnTo>
                    <a:pt x="401016" y="32086"/>
                  </a:lnTo>
                  <a:lnTo>
                    <a:pt x="420237" y="99663"/>
                  </a:lnTo>
                  <a:lnTo>
                    <a:pt x="427814" y="141958"/>
                  </a:lnTo>
                  <a:lnTo>
                    <a:pt x="435855" y="192120"/>
                  </a:lnTo>
                  <a:lnTo>
                    <a:pt x="444290" y="248939"/>
                  </a:lnTo>
                  <a:lnTo>
                    <a:pt x="453047" y="311205"/>
                  </a:lnTo>
                  <a:lnTo>
                    <a:pt x="462055" y="377707"/>
                  </a:lnTo>
                  <a:lnTo>
                    <a:pt x="508345" y="731410"/>
                  </a:lnTo>
                  <a:lnTo>
                    <a:pt x="517352" y="797916"/>
                  </a:lnTo>
                  <a:lnTo>
                    <a:pt x="526109" y="860188"/>
                  </a:lnTo>
                  <a:lnTo>
                    <a:pt x="534544" y="917013"/>
                  </a:lnTo>
                  <a:lnTo>
                    <a:pt x="542586" y="967183"/>
                  </a:lnTo>
                  <a:lnTo>
                    <a:pt x="550162" y="1009487"/>
                  </a:lnTo>
                  <a:lnTo>
                    <a:pt x="563632" y="1065655"/>
                  </a:lnTo>
                  <a:lnTo>
                    <a:pt x="601799" y="1097316"/>
                  </a:lnTo>
                  <a:lnTo>
                    <a:pt x="645609" y="1114924"/>
                  </a:lnTo>
                  <a:lnTo>
                    <a:pt x="688716" y="1131860"/>
                  </a:lnTo>
                  <a:lnTo>
                    <a:pt x="719019" y="1150061"/>
                  </a:lnTo>
                  <a:lnTo>
                    <a:pt x="724419" y="1171468"/>
                  </a:lnTo>
                  <a:lnTo>
                    <a:pt x="722038" y="1176800"/>
                  </a:lnTo>
                  <a:lnTo>
                    <a:pt x="716610" y="1180895"/>
                  </a:lnTo>
                  <a:lnTo>
                    <a:pt x="709373" y="1183656"/>
                  </a:lnTo>
                  <a:lnTo>
                    <a:pt x="673248" y="1189110"/>
                  </a:lnTo>
                  <a:lnTo>
                    <a:pt x="626510" y="1184412"/>
                  </a:lnTo>
                  <a:lnTo>
                    <a:pt x="578130" y="1170883"/>
                  </a:lnTo>
                  <a:lnTo>
                    <a:pt x="537083" y="1149844"/>
                  </a:lnTo>
                  <a:lnTo>
                    <a:pt x="507839" y="1107602"/>
                  </a:lnTo>
                  <a:lnTo>
                    <a:pt x="495767" y="1043330"/>
                  </a:lnTo>
                  <a:lnTo>
                    <a:pt x="488446" y="996795"/>
                  </a:lnTo>
                  <a:lnTo>
                    <a:pt x="480434" y="942475"/>
                  </a:lnTo>
                  <a:lnTo>
                    <a:pt x="471855" y="881731"/>
                  </a:lnTo>
                  <a:lnTo>
                    <a:pt x="453494" y="746414"/>
                  </a:lnTo>
                  <a:lnTo>
                    <a:pt x="415443" y="458565"/>
                  </a:lnTo>
                  <a:lnTo>
                    <a:pt x="397742" y="327807"/>
                  </a:lnTo>
                  <a:lnTo>
                    <a:pt x="389658" y="270482"/>
                  </a:lnTo>
                  <a:lnTo>
                    <a:pt x="382251" y="220341"/>
                  </a:lnTo>
                  <a:lnTo>
                    <a:pt x="375644" y="178746"/>
                  </a:lnTo>
                  <a:lnTo>
                    <a:pt x="365333" y="126633"/>
                  </a:lnTo>
                  <a:lnTo>
                    <a:pt x="361876" y="118837"/>
                  </a:lnTo>
                  <a:lnTo>
                    <a:pt x="339589" y="121410"/>
                  </a:lnTo>
                  <a:lnTo>
                    <a:pt x="300500" y="133633"/>
                  </a:lnTo>
                  <a:lnTo>
                    <a:pt x="253697" y="150909"/>
                  </a:lnTo>
                  <a:lnTo>
                    <a:pt x="208269" y="168641"/>
                  </a:lnTo>
                  <a:lnTo>
                    <a:pt x="210078" y="173307"/>
                  </a:lnTo>
                  <a:lnTo>
                    <a:pt x="236158" y="170053"/>
                  </a:lnTo>
                  <a:lnTo>
                    <a:pt x="258229" y="169057"/>
                  </a:lnTo>
                  <a:lnTo>
                    <a:pt x="294529" y="190261"/>
                  </a:lnTo>
                  <a:lnTo>
                    <a:pt x="305415" y="227480"/>
                  </a:lnTo>
                  <a:lnTo>
                    <a:pt x="319861" y="284649"/>
                  </a:lnTo>
                  <a:lnTo>
                    <a:pt x="337475" y="359740"/>
                  </a:lnTo>
                  <a:lnTo>
                    <a:pt x="357866" y="450725"/>
                  </a:lnTo>
                  <a:lnTo>
                    <a:pt x="380641" y="555573"/>
                  </a:lnTo>
                  <a:lnTo>
                    <a:pt x="405407" y="672258"/>
                  </a:lnTo>
                  <a:lnTo>
                    <a:pt x="431774" y="798749"/>
                  </a:lnTo>
                  <a:lnTo>
                    <a:pt x="473467" y="1002437"/>
                  </a:lnTo>
                  <a:lnTo>
                    <a:pt x="516554" y="1216779"/>
                  </a:lnTo>
                  <a:lnTo>
                    <a:pt x="559713" y="1434928"/>
                  </a:lnTo>
                  <a:lnTo>
                    <a:pt x="601620" y="1650038"/>
                  </a:lnTo>
                  <a:lnTo>
                    <a:pt x="640952" y="1855262"/>
                  </a:lnTo>
                  <a:lnTo>
                    <a:pt x="676386" y="2043753"/>
                  </a:lnTo>
                  <a:lnTo>
                    <a:pt x="697190" y="2156736"/>
                  </a:lnTo>
                  <a:lnTo>
                    <a:pt x="715280" y="2257211"/>
                  </a:lnTo>
                  <a:lnTo>
                    <a:pt x="730267" y="2343148"/>
                  </a:lnTo>
                  <a:lnTo>
                    <a:pt x="741756" y="2412520"/>
                  </a:lnTo>
                  <a:lnTo>
                    <a:pt x="749356" y="2463296"/>
                  </a:lnTo>
                  <a:lnTo>
                    <a:pt x="752676" y="2493450"/>
                  </a:lnTo>
                  <a:lnTo>
                    <a:pt x="752607" y="2500159"/>
                  </a:lnTo>
                  <a:lnTo>
                    <a:pt x="747718" y="2551038"/>
                  </a:lnTo>
                  <a:lnTo>
                    <a:pt x="735704" y="2663864"/>
                  </a:lnTo>
                  <a:lnTo>
                    <a:pt x="720547" y="2778923"/>
                  </a:lnTo>
                  <a:lnTo>
                    <a:pt x="706230" y="2836497"/>
                  </a:lnTo>
                  <a:lnTo>
                    <a:pt x="699278" y="2842211"/>
                  </a:lnTo>
                  <a:lnTo>
                    <a:pt x="693564" y="2847544"/>
                  </a:lnTo>
                  <a:lnTo>
                    <a:pt x="687374" y="2849924"/>
                  </a:lnTo>
                  <a:lnTo>
                    <a:pt x="681031" y="2851278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8869" y="8012429"/>
              <a:ext cx="204079" cy="910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018042" y="5712815"/>
              <a:ext cx="571500" cy="2344420"/>
            </a:xfrm>
            <a:custGeom>
              <a:avLst/>
              <a:gdLst/>
              <a:ahLst/>
              <a:cxnLst/>
              <a:rect l="l" t="t" r="r" b="b"/>
              <a:pathLst>
                <a:path w="571500" h="2344420">
                  <a:moveTo>
                    <a:pt x="271792" y="0"/>
                  </a:moveTo>
                  <a:lnTo>
                    <a:pt x="260604" y="2997"/>
                  </a:lnTo>
                  <a:lnTo>
                    <a:pt x="230962" y="11417"/>
                  </a:lnTo>
                  <a:lnTo>
                    <a:pt x="188709" y="24472"/>
                  </a:lnTo>
                  <a:lnTo>
                    <a:pt x="139712" y="41325"/>
                  </a:lnTo>
                  <a:lnTo>
                    <a:pt x="89954" y="53530"/>
                  </a:lnTo>
                  <a:lnTo>
                    <a:pt x="45034" y="58470"/>
                  </a:lnTo>
                  <a:lnTo>
                    <a:pt x="12522" y="59194"/>
                  </a:lnTo>
                  <a:lnTo>
                    <a:pt x="0" y="58762"/>
                  </a:lnTo>
                  <a:lnTo>
                    <a:pt x="6934" y="65354"/>
                  </a:lnTo>
                  <a:lnTo>
                    <a:pt x="28765" y="77825"/>
                  </a:lnTo>
                  <a:lnTo>
                    <a:pt x="67017" y="85191"/>
                  </a:lnTo>
                  <a:lnTo>
                    <a:pt x="123228" y="76466"/>
                  </a:lnTo>
                  <a:lnTo>
                    <a:pt x="202653" y="43434"/>
                  </a:lnTo>
                  <a:lnTo>
                    <a:pt x="239610" y="22275"/>
                  </a:lnTo>
                  <a:lnTo>
                    <a:pt x="263385" y="6311"/>
                  </a:lnTo>
                  <a:lnTo>
                    <a:pt x="271792" y="0"/>
                  </a:lnTo>
                  <a:close/>
                </a:path>
                <a:path w="571500" h="2344420">
                  <a:moveTo>
                    <a:pt x="322656" y="1154010"/>
                  </a:moveTo>
                  <a:lnTo>
                    <a:pt x="316103" y="1101572"/>
                  </a:lnTo>
                  <a:lnTo>
                    <a:pt x="304165" y="1042962"/>
                  </a:lnTo>
                  <a:lnTo>
                    <a:pt x="288721" y="985316"/>
                  </a:lnTo>
                  <a:lnTo>
                    <a:pt x="271614" y="935812"/>
                  </a:lnTo>
                  <a:lnTo>
                    <a:pt x="254723" y="901623"/>
                  </a:lnTo>
                  <a:lnTo>
                    <a:pt x="239890" y="889889"/>
                  </a:lnTo>
                  <a:lnTo>
                    <a:pt x="238467" y="890181"/>
                  </a:lnTo>
                  <a:lnTo>
                    <a:pt x="230593" y="908126"/>
                  </a:lnTo>
                  <a:lnTo>
                    <a:pt x="230466" y="947356"/>
                  </a:lnTo>
                  <a:lnTo>
                    <a:pt x="236613" y="1000404"/>
                  </a:lnTo>
                  <a:lnTo>
                    <a:pt x="247611" y="1059827"/>
                  </a:lnTo>
                  <a:lnTo>
                    <a:pt x="262013" y="1118158"/>
                  </a:lnTo>
                  <a:lnTo>
                    <a:pt x="278358" y="1167942"/>
                  </a:lnTo>
                  <a:lnTo>
                    <a:pt x="311124" y="1212037"/>
                  </a:lnTo>
                  <a:lnTo>
                    <a:pt x="312077" y="1211656"/>
                  </a:lnTo>
                  <a:lnTo>
                    <a:pt x="321957" y="1193088"/>
                  </a:lnTo>
                  <a:lnTo>
                    <a:pt x="322656" y="1154010"/>
                  </a:lnTo>
                  <a:close/>
                </a:path>
                <a:path w="571500" h="2344420">
                  <a:moveTo>
                    <a:pt x="571347" y="2319337"/>
                  </a:moveTo>
                  <a:lnTo>
                    <a:pt x="566166" y="2257691"/>
                  </a:lnTo>
                  <a:lnTo>
                    <a:pt x="560311" y="2215426"/>
                  </a:lnTo>
                  <a:lnTo>
                    <a:pt x="552564" y="2166797"/>
                  </a:lnTo>
                  <a:lnTo>
                    <a:pt x="543102" y="2112734"/>
                  </a:lnTo>
                  <a:lnTo>
                    <a:pt x="532142" y="2054174"/>
                  </a:lnTo>
                  <a:lnTo>
                    <a:pt x="519874" y="1992033"/>
                  </a:lnTo>
                  <a:lnTo>
                    <a:pt x="506514" y="1927263"/>
                  </a:lnTo>
                  <a:lnTo>
                    <a:pt x="492239" y="1860791"/>
                  </a:lnTo>
                  <a:lnTo>
                    <a:pt x="477253" y="1793570"/>
                  </a:lnTo>
                  <a:lnTo>
                    <a:pt x="461772" y="1726501"/>
                  </a:lnTo>
                  <a:lnTo>
                    <a:pt x="445973" y="1660550"/>
                  </a:lnTo>
                  <a:lnTo>
                    <a:pt x="430072" y="1596644"/>
                  </a:lnTo>
                  <a:lnTo>
                    <a:pt x="414274" y="1535709"/>
                  </a:lnTo>
                  <a:lnTo>
                    <a:pt x="398754" y="1478686"/>
                  </a:lnTo>
                  <a:lnTo>
                    <a:pt x="383730" y="1426502"/>
                  </a:lnTo>
                  <a:lnTo>
                    <a:pt x="369404" y="1380109"/>
                  </a:lnTo>
                  <a:lnTo>
                    <a:pt x="355968" y="1340421"/>
                  </a:lnTo>
                  <a:lnTo>
                    <a:pt x="332562" y="1284947"/>
                  </a:lnTo>
                  <a:lnTo>
                    <a:pt x="315125" y="1267561"/>
                  </a:lnTo>
                  <a:lnTo>
                    <a:pt x="314833" y="1267650"/>
                  </a:lnTo>
                  <a:lnTo>
                    <a:pt x="309702" y="1276057"/>
                  </a:lnTo>
                  <a:lnTo>
                    <a:pt x="308152" y="1295184"/>
                  </a:lnTo>
                  <a:lnTo>
                    <a:pt x="309803" y="1323987"/>
                  </a:lnTo>
                  <a:lnTo>
                    <a:pt x="321538" y="1406499"/>
                  </a:lnTo>
                  <a:lnTo>
                    <a:pt x="331038" y="1458150"/>
                  </a:lnTo>
                  <a:lnTo>
                    <a:pt x="342582" y="1515364"/>
                  </a:lnTo>
                  <a:lnTo>
                    <a:pt x="355854" y="1577086"/>
                  </a:lnTo>
                  <a:lnTo>
                    <a:pt x="370586" y="1642313"/>
                  </a:lnTo>
                  <a:lnTo>
                    <a:pt x="386461" y="1709991"/>
                  </a:lnTo>
                  <a:lnTo>
                    <a:pt x="403225" y="1779104"/>
                  </a:lnTo>
                  <a:lnTo>
                    <a:pt x="420547" y="1848612"/>
                  </a:lnTo>
                  <a:lnTo>
                    <a:pt x="438162" y="1917484"/>
                  </a:lnTo>
                  <a:lnTo>
                    <a:pt x="455764" y="1984692"/>
                  </a:lnTo>
                  <a:lnTo>
                    <a:pt x="473075" y="2049195"/>
                  </a:lnTo>
                  <a:lnTo>
                    <a:pt x="489788" y="2109978"/>
                  </a:lnTo>
                  <a:lnTo>
                    <a:pt x="505612" y="2165997"/>
                  </a:lnTo>
                  <a:lnTo>
                    <a:pt x="520280" y="2216226"/>
                  </a:lnTo>
                  <a:lnTo>
                    <a:pt x="533476" y="2259634"/>
                  </a:lnTo>
                  <a:lnTo>
                    <a:pt x="554304" y="2321839"/>
                  </a:lnTo>
                  <a:lnTo>
                    <a:pt x="565772" y="2344382"/>
                  </a:lnTo>
                  <a:lnTo>
                    <a:pt x="566534" y="2344191"/>
                  </a:lnTo>
                  <a:lnTo>
                    <a:pt x="570293" y="2336863"/>
                  </a:lnTo>
                  <a:lnTo>
                    <a:pt x="571347" y="2319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5912" y="8138319"/>
              <a:ext cx="90209" cy="183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4897" y="1208706"/>
            <a:ext cx="14053819" cy="1797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600" spc="10" dirty="0"/>
              <a:t>Goals</a:t>
            </a:r>
            <a:r>
              <a:rPr sz="11600" spc="-20" dirty="0"/>
              <a:t> </a:t>
            </a:r>
            <a:r>
              <a:rPr sz="11600" spc="10" dirty="0">
                <a:solidFill>
                  <a:srgbClr val="000000"/>
                </a:solidFill>
              </a:rPr>
              <a:t>and</a:t>
            </a:r>
            <a:r>
              <a:rPr sz="11600" spc="-15" dirty="0">
                <a:solidFill>
                  <a:srgbClr val="000000"/>
                </a:solidFill>
              </a:rPr>
              <a:t> </a:t>
            </a:r>
            <a:r>
              <a:rPr sz="11600" spc="5" dirty="0"/>
              <a:t>Objectives</a:t>
            </a:r>
            <a:endParaRPr sz="11600"/>
          </a:p>
        </p:txBody>
      </p:sp>
      <p:sp>
        <p:nvSpPr>
          <p:cNvPr id="3" name="object 3"/>
          <p:cNvSpPr txBox="1"/>
          <p:nvPr/>
        </p:nvSpPr>
        <p:spPr>
          <a:xfrm>
            <a:off x="1438924" y="4853127"/>
            <a:ext cx="492569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799"/>
              </a:lnSpc>
              <a:spcBef>
                <a:spcPts val="100"/>
              </a:spcBef>
            </a:pP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To</a:t>
            </a:r>
            <a:r>
              <a:rPr sz="2800" spc="-17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analyze</a:t>
            </a:r>
            <a:r>
              <a:rPr sz="2800" spc="-17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historical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</a:t>
            </a:r>
            <a:r>
              <a:rPr sz="2800" spc="-17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data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to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identify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recurring patterns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</a:t>
            </a:r>
            <a:r>
              <a:rPr sz="2800" spc="-16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trends.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2755" y="4853127"/>
            <a:ext cx="4618355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799"/>
              </a:lnSpc>
              <a:spcBef>
                <a:spcPts val="100"/>
              </a:spcBef>
            </a:pP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To</a:t>
            </a:r>
            <a:r>
              <a:rPr sz="2800" spc="-1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evaluate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the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effectiveness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4B453F"/>
                </a:solidFill>
                <a:latin typeface="Tahoma"/>
                <a:cs typeface="Tahoma"/>
              </a:rPr>
              <a:t>of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the developed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system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in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enhancing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prevention </a:t>
            </a:r>
            <a:r>
              <a:rPr sz="2800" spc="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strategies.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11239" y="4853127"/>
            <a:ext cx="4669155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799"/>
              </a:lnSpc>
              <a:spcBef>
                <a:spcPts val="100"/>
              </a:spcBef>
            </a:pP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To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integrate</a:t>
            </a:r>
            <a:r>
              <a:rPr sz="28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machine</a:t>
            </a:r>
            <a:r>
              <a:rPr sz="2800" spc="-17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learning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techniques </a:t>
            </a:r>
            <a:r>
              <a:rPr sz="2800" spc="50" dirty="0">
                <a:solidFill>
                  <a:srgbClr val="4B453F"/>
                </a:solidFill>
                <a:latin typeface="Tahoma"/>
                <a:cs typeface="Tahoma"/>
              </a:rPr>
              <a:t>for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pattern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detection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-15" dirty="0">
                <a:solidFill>
                  <a:srgbClr val="4B453F"/>
                </a:solidFill>
                <a:latin typeface="Tahoma"/>
                <a:cs typeface="Tahoma"/>
              </a:rPr>
              <a:t>anomaly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detection.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56200" y="3751541"/>
            <a:ext cx="4389120" cy="952500"/>
            <a:chOff x="1856200" y="3751541"/>
            <a:chExt cx="4389120" cy="952500"/>
          </a:xfrm>
        </p:grpSpPr>
        <p:sp>
          <p:nvSpPr>
            <p:cNvPr id="7" name="object 7"/>
            <p:cNvSpPr/>
            <p:nvPr/>
          </p:nvSpPr>
          <p:spPr>
            <a:xfrm>
              <a:off x="1875250" y="3770591"/>
              <a:ext cx="4351020" cy="914400"/>
            </a:xfrm>
            <a:custGeom>
              <a:avLst/>
              <a:gdLst/>
              <a:ahLst/>
              <a:cxnLst/>
              <a:rect l="l" t="t" r="r" b="b"/>
              <a:pathLst>
                <a:path w="4351020" h="914400">
                  <a:moveTo>
                    <a:pt x="4350639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4350639" y="0"/>
                  </a:lnTo>
                  <a:lnTo>
                    <a:pt x="4350639" y="91440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56200" y="3751541"/>
              <a:ext cx="4389120" cy="952500"/>
            </a:xfrm>
            <a:custGeom>
              <a:avLst/>
              <a:gdLst/>
              <a:ahLst/>
              <a:cxnLst/>
              <a:rect l="l" t="t" r="r" b="b"/>
              <a:pathLst>
                <a:path w="4389120" h="952500">
                  <a:moveTo>
                    <a:pt x="4369690" y="952499"/>
                  </a:moveTo>
                  <a:lnTo>
                    <a:pt x="19049" y="952499"/>
                  </a:lnTo>
                  <a:lnTo>
                    <a:pt x="11653" y="950996"/>
                  </a:lnTo>
                  <a:lnTo>
                    <a:pt x="5595" y="946904"/>
                  </a:lnTo>
                  <a:lnTo>
                    <a:pt x="1503" y="940846"/>
                  </a:lnTo>
                  <a:lnTo>
                    <a:pt x="0" y="933450"/>
                  </a:lnTo>
                  <a:lnTo>
                    <a:pt x="0" y="19050"/>
                  </a:lnTo>
                  <a:lnTo>
                    <a:pt x="1503" y="11653"/>
                  </a:lnTo>
                  <a:lnTo>
                    <a:pt x="5595" y="5595"/>
                  </a:lnTo>
                  <a:lnTo>
                    <a:pt x="11653" y="1503"/>
                  </a:lnTo>
                  <a:lnTo>
                    <a:pt x="19050" y="0"/>
                  </a:lnTo>
                  <a:lnTo>
                    <a:pt x="4369689" y="0"/>
                  </a:lnTo>
                  <a:lnTo>
                    <a:pt x="4377086" y="1503"/>
                  </a:lnTo>
                  <a:lnTo>
                    <a:pt x="4383143" y="5595"/>
                  </a:lnTo>
                  <a:lnTo>
                    <a:pt x="4387236" y="11653"/>
                  </a:lnTo>
                  <a:lnTo>
                    <a:pt x="4388739" y="19050"/>
                  </a:lnTo>
                  <a:lnTo>
                    <a:pt x="1905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914400"/>
                  </a:lnTo>
                  <a:lnTo>
                    <a:pt x="19050" y="914400"/>
                  </a:lnTo>
                  <a:lnTo>
                    <a:pt x="19050" y="933450"/>
                  </a:lnTo>
                  <a:lnTo>
                    <a:pt x="4388739" y="933450"/>
                  </a:lnTo>
                  <a:lnTo>
                    <a:pt x="4387236" y="940846"/>
                  </a:lnTo>
                  <a:lnTo>
                    <a:pt x="4383143" y="946904"/>
                  </a:lnTo>
                  <a:lnTo>
                    <a:pt x="4377086" y="950996"/>
                  </a:lnTo>
                  <a:lnTo>
                    <a:pt x="4369690" y="952499"/>
                  </a:lnTo>
                  <a:close/>
                </a:path>
                <a:path w="4389120" h="952500"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4389120" h="952500">
                  <a:moveTo>
                    <a:pt x="4350638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4350638" y="19050"/>
                  </a:lnTo>
                  <a:lnTo>
                    <a:pt x="4350638" y="38100"/>
                  </a:lnTo>
                  <a:close/>
                </a:path>
                <a:path w="4389120" h="952500">
                  <a:moveTo>
                    <a:pt x="4369689" y="933450"/>
                  </a:moveTo>
                  <a:lnTo>
                    <a:pt x="4350638" y="933450"/>
                  </a:lnTo>
                  <a:lnTo>
                    <a:pt x="4350638" y="19050"/>
                  </a:lnTo>
                  <a:lnTo>
                    <a:pt x="4369689" y="19050"/>
                  </a:lnTo>
                  <a:lnTo>
                    <a:pt x="4369689" y="38100"/>
                  </a:lnTo>
                  <a:lnTo>
                    <a:pt x="4388739" y="38100"/>
                  </a:lnTo>
                  <a:lnTo>
                    <a:pt x="4388739" y="914400"/>
                  </a:lnTo>
                  <a:lnTo>
                    <a:pt x="4369689" y="914400"/>
                  </a:lnTo>
                  <a:lnTo>
                    <a:pt x="4369689" y="933450"/>
                  </a:lnTo>
                  <a:close/>
                </a:path>
                <a:path w="4389120" h="952500">
                  <a:moveTo>
                    <a:pt x="4388739" y="38100"/>
                  </a:moveTo>
                  <a:lnTo>
                    <a:pt x="4369689" y="38100"/>
                  </a:lnTo>
                  <a:lnTo>
                    <a:pt x="4369689" y="19050"/>
                  </a:lnTo>
                  <a:lnTo>
                    <a:pt x="4388739" y="19050"/>
                  </a:lnTo>
                  <a:lnTo>
                    <a:pt x="4388739" y="38100"/>
                  </a:lnTo>
                  <a:close/>
                </a:path>
                <a:path w="4389120" h="952500">
                  <a:moveTo>
                    <a:pt x="38100" y="933450"/>
                  </a:moveTo>
                  <a:lnTo>
                    <a:pt x="19050" y="933450"/>
                  </a:lnTo>
                  <a:lnTo>
                    <a:pt x="19050" y="914400"/>
                  </a:lnTo>
                  <a:lnTo>
                    <a:pt x="38100" y="914400"/>
                  </a:lnTo>
                  <a:lnTo>
                    <a:pt x="38100" y="933450"/>
                  </a:lnTo>
                  <a:close/>
                </a:path>
                <a:path w="4389120" h="952500">
                  <a:moveTo>
                    <a:pt x="4350638" y="933450"/>
                  </a:moveTo>
                  <a:lnTo>
                    <a:pt x="38100" y="933450"/>
                  </a:lnTo>
                  <a:lnTo>
                    <a:pt x="38100" y="914400"/>
                  </a:lnTo>
                  <a:lnTo>
                    <a:pt x="4350638" y="914400"/>
                  </a:lnTo>
                  <a:lnTo>
                    <a:pt x="4350638" y="933450"/>
                  </a:lnTo>
                  <a:close/>
                </a:path>
                <a:path w="4389120" h="952500">
                  <a:moveTo>
                    <a:pt x="4388739" y="933450"/>
                  </a:moveTo>
                  <a:lnTo>
                    <a:pt x="4369689" y="933450"/>
                  </a:lnTo>
                  <a:lnTo>
                    <a:pt x="4369689" y="914400"/>
                  </a:lnTo>
                  <a:lnTo>
                    <a:pt x="4388739" y="914400"/>
                  </a:lnTo>
                  <a:lnTo>
                    <a:pt x="4388739" y="933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75250" y="3770591"/>
            <a:ext cx="4351020" cy="9144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17295">
              <a:lnSpc>
                <a:spcPct val="100000"/>
              </a:lnSpc>
              <a:spcBef>
                <a:spcPts val="1050"/>
              </a:spcBef>
            </a:pPr>
            <a:r>
              <a:rPr sz="4200" spc="30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49649" y="3751541"/>
            <a:ext cx="4389120" cy="952500"/>
            <a:chOff x="6949649" y="3751541"/>
            <a:chExt cx="4389120" cy="952500"/>
          </a:xfrm>
        </p:grpSpPr>
        <p:sp>
          <p:nvSpPr>
            <p:cNvPr id="11" name="object 11"/>
            <p:cNvSpPr/>
            <p:nvPr/>
          </p:nvSpPr>
          <p:spPr>
            <a:xfrm>
              <a:off x="6968699" y="3770591"/>
              <a:ext cx="4351020" cy="914400"/>
            </a:xfrm>
            <a:custGeom>
              <a:avLst/>
              <a:gdLst/>
              <a:ahLst/>
              <a:cxnLst/>
              <a:rect l="l" t="t" r="r" b="b"/>
              <a:pathLst>
                <a:path w="4351020" h="914400">
                  <a:moveTo>
                    <a:pt x="4350639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4350639" y="0"/>
                  </a:lnTo>
                  <a:lnTo>
                    <a:pt x="4350639" y="91440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9649" y="3751541"/>
              <a:ext cx="4389120" cy="952500"/>
            </a:xfrm>
            <a:custGeom>
              <a:avLst/>
              <a:gdLst/>
              <a:ahLst/>
              <a:cxnLst/>
              <a:rect l="l" t="t" r="r" b="b"/>
              <a:pathLst>
                <a:path w="4389120" h="952500">
                  <a:moveTo>
                    <a:pt x="4369689" y="952499"/>
                  </a:moveTo>
                  <a:lnTo>
                    <a:pt x="19049" y="952499"/>
                  </a:lnTo>
                  <a:lnTo>
                    <a:pt x="11653" y="950996"/>
                  </a:lnTo>
                  <a:lnTo>
                    <a:pt x="5595" y="946904"/>
                  </a:lnTo>
                  <a:lnTo>
                    <a:pt x="1503" y="940846"/>
                  </a:lnTo>
                  <a:lnTo>
                    <a:pt x="0" y="933450"/>
                  </a:lnTo>
                  <a:lnTo>
                    <a:pt x="0" y="19050"/>
                  </a:lnTo>
                  <a:lnTo>
                    <a:pt x="1503" y="11653"/>
                  </a:lnTo>
                  <a:lnTo>
                    <a:pt x="5595" y="5595"/>
                  </a:lnTo>
                  <a:lnTo>
                    <a:pt x="11653" y="1503"/>
                  </a:lnTo>
                  <a:lnTo>
                    <a:pt x="19050" y="0"/>
                  </a:lnTo>
                  <a:lnTo>
                    <a:pt x="4369689" y="0"/>
                  </a:lnTo>
                  <a:lnTo>
                    <a:pt x="4377085" y="1503"/>
                  </a:lnTo>
                  <a:lnTo>
                    <a:pt x="4383143" y="5595"/>
                  </a:lnTo>
                  <a:lnTo>
                    <a:pt x="4387235" y="11653"/>
                  </a:lnTo>
                  <a:lnTo>
                    <a:pt x="4388739" y="19050"/>
                  </a:lnTo>
                  <a:lnTo>
                    <a:pt x="1905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914400"/>
                  </a:lnTo>
                  <a:lnTo>
                    <a:pt x="19050" y="914400"/>
                  </a:lnTo>
                  <a:lnTo>
                    <a:pt x="19050" y="933450"/>
                  </a:lnTo>
                  <a:lnTo>
                    <a:pt x="4388739" y="933450"/>
                  </a:lnTo>
                  <a:lnTo>
                    <a:pt x="4387235" y="940846"/>
                  </a:lnTo>
                  <a:lnTo>
                    <a:pt x="4383143" y="946904"/>
                  </a:lnTo>
                  <a:lnTo>
                    <a:pt x="4377085" y="950996"/>
                  </a:lnTo>
                  <a:lnTo>
                    <a:pt x="4369689" y="952499"/>
                  </a:lnTo>
                  <a:close/>
                </a:path>
                <a:path w="4389120" h="952500"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4389120" h="952500">
                  <a:moveTo>
                    <a:pt x="4350639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4350639" y="19050"/>
                  </a:lnTo>
                  <a:lnTo>
                    <a:pt x="4350639" y="38100"/>
                  </a:lnTo>
                  <a:close/>
                </a:path>
                <a:path w="4389120" h="952500">
                  <a:moveTo>
                    <a:pt x="4369689" y="933450"/>
                  </a:moveTo>
                  <a:lnTo>
                    <a:pt x="4350639" y="933450"/>
                  </a:lnTo>
                  <a:lnTo>
                    <a:pt x="4350639" y="19050"/>
                  </a:lnTo>
                  <a:lnTo>
                    <a:pt x="4369689" y="19050"/>
                  </a:lnTo>
                  <a:lnTo>
                    <a:pt x="4369689" y="38100"/>
                  </a:lnTo>
                  <a:lnTo>
                    <a:pt x="4388739" y="38100"/>
                  </a:lnTo>
                  <a:lnTo>
                    <a:pt x="4388739" y="914400"/>
                  </a:lnTo>
                  <a:lnTo>
                    <a:pt x="4369689" y="914400"/>
                  </a:lnTo>
                  <a:lnTo>
                    <a:pt x="4369689" y="933450"/>
                  </a:lnTo>
                  <a:close/>
                </a:path>
                <a:path w="4389120" h="952500">
                  <a:moveTo>
                    <a:pt x="4388739" y="38100"/>
                  </a:moveTo>
                  <a:lnTo>
                    <a:pt x="4369689" y="38100"/>
                  </a:lnTo>
                  <a:lnTo>
                    <a:pt x="4369689" y="19050"/>
                  </a:lnTo>
                  <a:lnTo>
                    <a:pt x="4388739" y="19050"/>
                  </a:lnTo>
                  <a:lnTo>
                    <a:pt x="4388739" y="38100"/>
                  </a:lnTo>
                  <a:close/>
                </a:path>
                <a:path w="4389120" h="952500">
                  <a:moveTo>
                    <a:pt x="38100" y="933450"/>
                  </a:moveTo>
                  <a:lnTo>
                    <a:pt x="19050" y="933450"/>
                  </a:lnTo>
                  <a:lnTo>
                    <a:pt x="19050" y="914400"/>
                  </a:lnTo>
                  <a:lnTo>
                    <a:pt x="38100" y="914400"/>
                  </a:lnTo>
                  <a:lnTo>
                    <a:pt x="38100" y="933450"/>
                  </a:lnTo>
                  <a:close/>
                </a:path>
                <a:path w="4389120" h="952500">
                  <a:moveTo>
                    <a:pt x="4350639" y="933450"/>
                  </a:moveTo>
                  <a:lnTo>
                    <a:pt x="38100" y="933450"/>
                  </a:lnTo>
                  <a:lnTo>
                    <a:pt x="38100" y="914400"/>
                  </a:lnTo>
                  <a:lnTo>
                    <a:pt x="4350639" y="914400"/>
                  </a:lnTo>
                  <a:lnTo>
                    <a:pt x="4350639" y="933450"/>
                  </a:lnTo>
                  <a:close/>
                </a:path>
                <a:path w="4389120" h="952500">
                  <a:moveTo>
                    <a:pt x="4388739" y="933450"/>
                  </a:moveTo>
                  <a:lnTo>
                    <a:pt x="4369689" y="933450"/>
                  </a:lnTo>
                  <a:lnTo>
                    <a:pt x="4369689" y="914400"/>
                  </a:lnTo>
                  <a:lnTo>
                    <a:pt x="4388739" y="914400"/>
                  </a:lnTo>
                  <a:lnTo>
                    <a:pt x="4388739" y="933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68699" y="3770591"/>
            <a:ext cx="4351020" cy="9144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946785">
              <a:lnSpc>
                <a:spcPct val="100000"/>
              </a:lnSpc>
              <a:spcBef>
                <a:spcPts val="1050"/>
              </a:spcBef>
            </a:pPr>
            <a:r>
              <a:rPr sz="4200" spc="15" dirty="0">
                <a:solidFill>
                  <a:srgbClr val="FFFFFF"/>
                </a:solidFill>
                <a:latin typeface="Tahoma"/>
                <a:cs typeface="Tahoma"/>
              </a:rPr>
              <a:t>Evaluation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043099" y="3751541"/>
            <a:ext cx="4389120" cy="952500"/>
            <a:chOff x="12043099" y="3751541"/>
            <a:chExt cx="4389120" cy="952500"/>
          </a:xfrm>
        </p:grpSpPr>
        <p:sp>
          <p:nvSpPr>
            <p:cNvPr id="15" name="object 15"/>
            <p:cNvSpPr/>
            <p:nvPr/>
          </p:nvSpPr>
          <p:spPr>
            <a:xfrm>
              <a:off x="12062149" y="3770591"/>
              <a:ext cx="4351020" cy="914400"/>
            </a:xfrm>
            <a:custGeom>
              <a:avLst/>
              <a:gdLst/>
              <a:ahLst/>
              <a:cxnLst/>
              <a:rect l="l" t="t" r="r" b="b"/>
              <a:pathLst>
                <a:path w="4351019" h="914400">
                  <a:moveTo>
                    <a:pt x="4350639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4350639" y="0"/>
                  </a:lnTo>
                  <a:lnTo>
                    <a:pt x="4350639" y="91440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43099" y="3751541"/>
              <a:ext cx="4389120" cy="952500"/>
            </a:xfrm>
            <a:custGeom>
              <a:avLst/>
              <a:gdLst/>
              <a:ahLst/>
              <a:cxnLst/>
              <a:rect l="l" t="t" r="r" b="b"/>
              <a:pathLst>
                <a:path w="4389119" h="952500">
                  <a:moveTo>
                    <a:pt x="4369690" y="952499"/>
                  </a:moveTo>
                  <a:lnTo>
                    <a:pt x="19049" y="952499"/>
                  </a:lnTo>
                  <a:lnTo>
                    <a:pt x="11653" y="950996"/>
                  </a:lnTo>
                  <a:lnTo>
                    <a:pt x="5595" y="946904"/>
                  </a:lnTo>
                  <a:lnTo>
                    <a:pt x="1503" y="940846"/>
                  </a:lnTo>
                  <a:lnTo>
                    <a:pt x="0" y="933450"/>
                  </a:lnTo>
                  <a:lnTo>
                    <a:pt x="0" y="19050"/>
                  </a:lnTo>
                  <a:lnTo>
                    <a:pt x="1503" y="11653"/>
                  </a:lnTo>
                  <a:lnTo>
                    <a:pt x="5595" y="5595"/>
                  </a:lnTo>
                  <a:lnTo>
                    <a:pt x="11653" y="1503"/>
                  </a:lnTo>
                  <a:lnTo>
                    <a:pt x="19050" y="0"/>
                  </a:lnTo>
                  <a:lnTo>
                    <a:pt x="4369689" y="0"/>
                  </a:lnTo>
                  <a:lnTo>
                    <a:pt x="4377086" y="1503"/>
                  </a:lnTo>
                  <a:lnTo>
                    <a:pt x="4383143" y="5595"/>
                  </a:lnTo>
                  <a:lnTo>
                    <a:pt x="4387236" y="11653"/>
                  </a:lnTo>
                  <a:lnTo>
                    <a:pt x="4388739" y="19050"/>
                  </a:lnTo>
                  <a:lnTo>
                    <a:pt x="1905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914400"/>
                  </a:lnTo>
                  <a:lnTo>
                    <a:pt x="19050" y="914400"/>
                  </a:lnTo>
                  <a:lnTo>
                    <a:pt x="19050" y="933450"/>
                  </a:lnTo>
                  <a:lnTo>
                    <a:pt x="4388739" y="933450"/>
                  </a:lnTo>
                  <a:lnTo>
                    <a:pt x="4387236" y="940846"/>
                  </a:lnTo>
                  <a:lnTo>
                    <a:pt x="4383143" y="946904"/>
                  </a:lnTo>
                  <a:lnTo>
                    <a:pt x="4377086" y="950996"/>
                  </a:lnTo>
                  <a:lnTo>
                    <a:pt x="4369690" y="952499"/>
                  </a:lnTo>
                  <a:close/>
                </a:path>
                <a:path w="4389119" h="952500"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4389119" h="952500">
                  <a:moveTo>
                    <a:pt x="4350638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4350638" y="19050"/>
                  </a:lnTo>
                  <a:lnTo>
                    <a:pt x="4350638" y="38100"/>
                  </a:lnTo>
                  <a:close/>
                </a:path>
                <a:path w="4389119" h="952500">
                  <a:moveTo>
                    <a:pt x="4369689" y="933450"/>
                  </a:moveTo>
                  <a:lnTo>
                    <a:pt x="4350638" y="933450"/>
                  </a:lnTo>
                  <a:lnTo>
                    <a:pt x="4350638" y="19050"/>
                  </a:lnTo>
                  <a:lnTo>
                    <a:pt x="4369689" y="19050"/>
                  </a:lnTo>
                  <a:lnTo>
                    <a:pt x="4369689" y="38100"/>
                  </a:lnTo>
                  <a:lnTo>
                    <a:pt x="4388739" y="38100"/>
                  </a:lnTo>
                  <a:lnTo>
                    <a:pt x="4388739" y="914400"/>
                  </a:lnTo>
                  <a:lnTo>
                    <a:pt x="4369689" y="914400"/>
                  </a:lnTo>
                  <a:lnTo>
                    <a:pt x="4369689" y="933450"/>
                  </a:lnTo>
                  <a:close/>
                </a:path>
                <a:path w="4389119" h="952500">
                  <a:moveTo>
                    <a:pt x="4388739" y="38100"/>
                  </a:moveTo>
                  <a:lnTo>
                    <a:pt x="4369689" y="38100"/>
                  </a:lnTo>
                  <a:lnTo>
                    <a:pt x="4369689" y="19050"/>
                  </a:lnTo>
                  <a:lnTo>
                    <a:pt x="4388739" y="19050"/>
                  </a:lnTo>
                  <a:lnTo>
                    <a:pt x="4388739" y="38100"/>
                  </a:lnTo>
                  <a:close/>
                </a:path>
                <a:path w="4389119" h="952500">
                  <a:moveTo>
                    <a:pt x="38100" y="933450"/>
                  </a:moveTo>
                  <a:lnTo>
                    <a:pt x="19050" y="933450"/>
                  </a:lnTo>
                  <a:lnTo>
                    <a:pt x="19050" y="914400"/>
                  </a:lnTo>
                  <a:lnTo>
                    <a:pt x="38100" y="914400"/>
                  </a:lnTo>
                  <a:lnTo>
                    <a:pt x="38100" y="933450"/>
                  </a:lnTo>
                  <a:close/>
                </a:path>
                <a:path w="4389119" h="952500">
                  <a:moveTo>
                    <a:pt x="4350638" y="933450"/>
                  </a:moveTo>
                  <a:lnTo>
                    <a:pt x="38100" y="933450"/>
                  </a:lnTo>
                  <a:lnTo>
                    <a:pt x="38100" y="914400"/>
                  </a:lnTo>
                  <a:lnTo>
                    <a:pt x="4350638" y="914400"/>
                  </a:lnTo>
                  <a:lnTo>
                    <a:pt x="4350638" y="933450"/>
                  </a:lnTo>
                  <a:close/>
                </a:path>
                <a:path w="4389119" h="952500">
                  <a:moveTo>
                    <a:pt x="4388739" y="933450"/>
                  </a:moveTo>
                  <a:lnTo>
                    <a:pt x="4369689" y="933450"/>
                  </a:lnTo>
                  <a:lnTo>
                    <a:pt x="4369689" y="914400"/>
                  </a:lnTo>
                  <a:lnTo>
                    <a:pt x="4388739" y="914400"/>
                  </a:lnTo>
                  <a:lnTo>
                    <a:pt x="4388739" y="933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062149" y="3770591"/>
            <a:ext cx="4351020" cy="9144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z="4200" spc="-25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endParaRPr sz="42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20541" y="7299256"/>
            <a:ext cx="14902815" cy="2988310"/>
            <a:chOff x="1720541" y="7299256"/>
            <a:chExt cx="14902815" cy="2988310"/>
          </a:xfrm>
        </p:grpSpPr>
        <p:sp>
          <p:nvSpPr>
            <p:cNvPr id="19" name="object 19"/>
            <p:cNvSpPr/>
            <p:nvPr/>
          </p:nvSpPr>
          <p:spPr>
            <a:xfrm>
              <a:off x="4111014" y="7832261"/>
              <a:ext cx="10841990" cy="2454910"/>
            </a:xfrm>
            <a:custGeom>
              <a:avLst/>
              <a:gdLst/>
              <a:ahLst/>
              <a:cxnLst/>
              <a:rect l="l" t="t" r="r" b="b"/>
              <a:pathLst>
                <a:path w="10841990" h="2454909">
                  <a:moveTo>
                    <a:pt x="10841521" y="2454738"/>
                  </a:moveTo>
                  <a:lnTo>
                    <a:pt x="0" y="2454738"/>
                  </a:lnTo>
                  <a:lnTo>
                    <a:pt x="133068" y="0"/>
                  </a:lnTo>
                  <a:lnTo>
                    <a:pt x="3631654" y="0"/>
                  </a:lnTo>
                  <a:lnTo>
                    <a:pt x="6954253" y="280886"/>
                  </a:lnTo>
                  <a:lnTo>
                    <a:pt x="9928342" y="280886"/>
                  </a:lnTo>
                  <a:lnTo>
                    <a:pt x="10841521" y="2454738"/>
                  </a:lnTo>
                  <a:close/>
                </a:path>
                <a:path w="10841990" h="2454909">
                  <a:moveTo>
                    <a:pt x="9928342" y="280886"/>
                  </a:moveTo>
                  <a:lnTo>
                    <a:pt x="6954253" y="280886"/>
                  </a:lnTo>
                  <a:lnTo>
                    <a:pt x="9810348" y="0"/>
                  </a:lnTo>
                  <a:lnTo>
                    <a:pt x="9928342" y="280886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44083" y="7832261"/>
              <a:ext cx="12232640" cy="2454910"/>
            </a:xfrm>
            <a:custGeom>
              <a:avLst/>
              <a:gdLst/>
              <a:ahLst/>
              <a:cxnLst/>
              <a:rect l="l" t="t" r="r" b="b"/>
              <a:pathLst>
                <a:path w="12232640" h="2454909">
                  <a:moveTo>
                    <a:pt x="12200304" y="2454738"/>
                  </a:moveTo>
                  <a:lnTo>
                    <a:pt x="0" y="2454738"/>
                  </a:lnTo>
                  <a:lnTo>
                    <a:pt x="0" y="0"/>
                  </a:lnTo>
                  <a:lnTo>
                    <a:pt x="3498585" y="0"/>
                  </a:lnTo>
                  <a:lnTo>
                    <a:pt x="6681786" y="419328"/>
                  </a:lnTo>
                  <a:lnTo>
                    <a:pt x="12228941" y="419328"/>
                  </a:lnTo>
                  <a:lnTo>
                    <a:pt x="12200304" y="2454738"/>
                  </a:lnTo>
                  <a:close/>
                </a:path>
                <a:path w="12232640" h="2454909">
                  <a:moveTo>
                    <a:pt x="12228941" y="419328"/>
                  </a:moveTo>
                  <a:lnTo>
                    <a:pt x="6681786" y="419328"/>
                  </a:lnTo>
                  <a:lnTo>
                    <a:pt x="9677280" y="95"/>
                  </a:lnTo>
                  <a:lnTo>
                    <a:pt x="12232474" y="168265"/>
                  </a:lnTo>
                  <a:lnTo>
                    <a:pt x="12228941" y="419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16972" y="8167553"/>
              <a:ext cx="11561445" cy="2119630"/>
            </a:xfrm>
            <a:custGeom>
              <a:avLst/>
              <a:gdLst/>
              <a:ahLst/>
              <a:cxnLst/>
              <a:rect l="l" t="t" r="r" b="b"/>
              <a:pathLst>
                <a:path w="11561444" h="2119629">
                  <a:moveTo>
                    <a:pt x="11560921" y="2119446"/>
                  </a:moveTo>
                  <a:lnTo>
                    <a:pt x="47410" y="2119446"/>
                  </a:lnTo>
                  <a:lnTo>
                    <a:pt x="0" y="0"/>
                  </a:lnTo>
                  <a:lnTo>
                    <a:pt x="3057713" y="0"/>
                  </a:lnTo>
                  <a:lnTo>
                    <a:pt x="6472165" y="523279"/>
                  </a:lnTo>
                  <a:lnTo>
                    <a:pt x="11560921" y="523279"/>
                  </a:lnTo>
                  <a:lnTo>
                    <a:pt x="11560921" y="2119446"/>
                  </a:lnTo>
                  <a:close/>
                </a:path>
                <a:path w="11561444" h="2119629">
                  <a:moveTo>
                    <a:pt x="11560921" y="523279"/>
                  </a:moveTo>
                  <a:lnTo>
                    <a:pt x="6472165" y="523279"/>
                  </a:lnTo>
                  <a:lnTo>
                    <a:pt x="9404391" y="0"/>
                  </a:lnTo>
                  <a:lnTo>
                    <a:pt x="11560921" y="167217"/>
                  </a:lnTo>
                  <a:lnTo>
                    <a:pt x="11560921" y="523279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01615" y="8178320"/>
              <a:ext cx="4605020" cy="2108835"/>
            </a:xfrm>
            <a:custGeom>
              <a:avLst/>
              <a:gdLst/>
              <a:ahLst/>
              <a:cxnLst/>
              <a:rect l="l" t="t" r="r" b="b"/>
              <a:pathLst>
                <a:path w="4605019" h="2108834">
                  <a:moveTo>
                    <a:pt x="3191119" y="2108679"/>
                  </a:moveTo>
                  <a:lnTo>
                    <a:pt x="2079435" y="2108679"/>
                  </a:lnTo>
                  <a:lnTo>
                    <a:pt x="2114242" y="2083397"/>
                  </a:lnTo>
                  <a:lnTo>
                    <a:pt x="2154518" y="2055546"/>
                  </a:lnTo>
                  <a:lnTo>
                    <a:pt x="2195576" y="2028276"/>
                  </a:lnTo>
                  <a:lnTo>
                    <a:pt x="2237239" y="2001459"/>
                  </a:lnTo>
                  <a:lnTo>
                    <a:pt x="2448514" y="1869698"/>
                  </a:lnTo>
                  <a:lnTo>
                    <a:pt x="2490135" y="1842917"/>
                  </a:lnTo>
                  <a:lnTo>
                    <a:pt x="2531136" y="1815694"/>
                  </a:lnTo>
                  <a:lnTo>
                    <a:pt x="2571342" y="1787902"/>
                  </a:lnTo>
                  <a:lnTo>
                    <a:pt x="2610578" y="1759413"/>
                  </a:lnTo>
                  <a:lnTo>
                    <a:pt x="2648668" y="1730100"/>
                  </a:lnTo>
                  <a:lnTo>
                    <a:pt x="2685438" y="1699834"/>
                  </a:lnTo>
                  <a:lnTo>
                    <a:pt x="2720712" y="1668487"/>
                  </a:lnTo>
                  <a:lnTo>
                    <a:pt x="2754316" y="1635933"/>
                  </a:lnTo>
                  <a:lnTo>
                    <a:pt x="2786073" y="1602043"/>
                  </a:lnTo>
                  <a:lnTo>
                    <a:pt x="2817729" y="1564113"/>
                  </a:lnTo>
                  <a:lnTo>
                    <a:pt x="2847161" y="1524039"/>
                  </a:lnTo>
                  <a:lnTo>
                    <a:pt x="2874751" y="1482168"/>
                  </a:lnTo>
                  <a:lnTo>
                    <a:pt x="2900879" y="1438849"/>
                  </a:lnTo>
                  <a:lnTo>
                    <a:pt x="2925928" y="1394431"/>
                  </a:lnTo>
                  <a:lnTo>
                    <a:pt x="2950278" y="1349262"/>
                  </a:lnTo>
                  <a:lnTo>
                    <a:pt x="2998407" y="1258064"/>
                  </a:lnTo>
                  <a:lnTo>
                    <a:pt x="3022948" y="1212733"/>
                  </a:lnTo>
                  <a:lnTo>
                    <a:pt x="3048316" y="1168044"/>
                  </a:lnTo>
                  <a:lnTo>
                    <a:pt x="3074891" y="1124347"/>
                  </a:lnTo>
                  <a:lnTo>
                    <a:pt x="3103054" y="1081989"/>
                  </a:lnTo>
                  <a:lnTo>
                    <a:pt x="3133188" y="1041319"/>
                  </a:lnTo>
                  <a:lnTo>
                    <a:pt x="3166267" y="1001369"/>
                  </a:lnTo>
                  <a:lnTo>
                    <a:pt x="3200561" y="963488"/>
                  </a:lnTo>
                  <a:lnTo>
                    <a:pt x="3235926" y="927393"/>
                  </a:lnTo>
                  <a:lnTo>
                    <a:pt x="3272219" y="892798"/>
                  </a:lnTo>
                  <a:lnTo>
                    <a:pt x="3309296" y="859419"/>
                  </a:lnTo>
                  <a:lnTo>
                    <a:pt x="3347011" y="826973"/>
                  </a:lnTo>
                  <a:lnTo>
                    <a:pt x="3385222" y="795174"/>
                  </a:lnTo>
                  <a:lnTo>
                    <a:pt x="3501389" y="700818"/>
                  </a:lnTo>
                  <a:lnTo>
                    <a:pt x="3540142" y="668765"/>
                  </a:lnTo>
                  <a:lnTo>
                    <a:pt x="3578670" y="635938"/>
                  </a:lnTo>
                  <a:lnTo>
                    <a:pt x="3616831" y="602052"/>
                  </a:lnTo>
                  <a:lnTo>
                    <a:pt x="3654479" y="566822"/>
                  </a:lnTo>
                  <a:lnTo>
                    <a:pt x="3697823" y="522454"/>
                  </a:lnTo>
                  <a:lnTo>
                    <a:pt x="3735459" y="478334"/>
                  </a:lnTo>
                  <a:lnTo>
                    <a:pt x="3767712" y="434430"/>
                  </a:lnTo>
                  <a:lnTo>
                    <a:pt x="3794909" y="390709"/>
                  </a:lnTo>
                  <a:lnTo>
                    <a:pt x="3817376" y="347138"/>
                  </a:lnTo>
                  <a:lnTo>
                    <a:pt x="3835441" y="303686"/>
                  </a:lnTo>
                  <a:lnTo>
                    <a:pt x="3849428" y="260319"/>
                  </a:lnTo>
                  <a:lnTo>
                    <a:pt x="3859664" y="217005"/>
                  </a:lnTo>
                  <a:lnTo>
                    <a:pt x="3866476" y="173712"/>
                  </a:lnTo>
                  <a:lnTo>
                    <a:pt x="3870190" y="130407"/>
                  </a:lnTo>
                  <a:lnTo>
                    <a:pt x="3871132" y="87058"/>
                  </a:lnTo>
                  <a:lnTo>
                    <a:pt x="3869629" y="43631"/>
                  </a:lnTo>
                  <a:lnTo>
                    <a:pt x="3866006" y="95"/>
                  </a:lnTo>
                  <a:lnTo>
                    <a:pt x="4500969" y="49545"/>
                  </a:lnTo>
                  <a:lnTo>
                    <a:pt x="4521385" y="107956"/>
                  </a:lnTo>
                  <a:lnTo>
                    <a:pt x="4539891" y="165876"/>
                  </a:lnTo>
                  <a:lnTo>
                    <a:pt x="4556350" y="222702"/>
                  </a:lnTo>
                  <a:lnTo>
                    <a:pt x="4570625" y="277826"/>
                  </a:lnTo>
                  <a:lnTo>
                    <a:pt x="4582579" y="330646"/>
                  </a:lnTo>
                  <a:lnTo>
                    <a:pt x="4592075" y="380556"/>
                  </a:lnTo>
                  <a:lnTo>
                    <a:pt x="4598975" y="426951"/>
                  </a:lnTo>
                  <a:lnTo>
                    <a:pt x="4603143" y="469227"/>
                  </a:lnTo>
                  <a:lnTo>
                    <a:pt x="4604441" y="506778"/>
                  </a:lnTo>
                  <a:lnTo>
                    <a:pt x="4602731" y="539000"/>
                  </a:lnTo>
                  <a:lnTo>
                    <a:pt x="4595472" y="586659"/>
                  </a:lnTo>
                  <a:lnTo>
                    <a:pt x="4584709" y="632734"/>
                  </a:lnTo>
                  <a:lnTo>
                    <a:pt x="4570638" y="677261"/>
                  </a:lnTo>
                  <a:lnTo>
                    <a:pt x="4553453" y="720275"/>
                  </a:lnTo>
                  <a:lnTo>
                    <a:pt x="4533350" y="761811"/>
                  </a:lnTo>
                  <a:lnTo>
                    <a:pt x="4510523" y="801906"/>
                  </a:lnTo>
                  <a:lnTo>
                    <a:pt x="4485168" y="840593"/>
                  </a:lnTo>
                  <a:lnTo>
                    <a:pt x="4457479" y="877909"/>
                  </a:lnTo>
                  <a:lnTo>
                    <a:pt x="4427650" y="913889"/>
                  </a:lnTo>
                  <a:lnTo>
                    <a:pt x="4395878" y="948568"/>
                  </a:lnTo>
                  <a:lnTo>
                    <a:pt x="4362357" y="981981"/>
                  </a:lnTo>
                  <a:lnTo>
                    <a:pt x="4327282" y="1014164"/>
                  </a:lnTo>
                  <a:lnTo>
                    <a:pt x="4290847" y="1045151"/>
                  </a:lnTo>
                  <a:lnTo>
                    <a:pt x="4253248" y="1074980"/>
                  </a:lnTo>
                  <a:lnTo>
                    <a:pt x="4214679" y="1103684"/>
                  </a:lnTo>
                  <a:lnTo>
                    <a:pt x="4175336" y="1131298"/>
                  </a:lnTo>
                  <a:lnTo>
                    <a:pt x="4135413" y="1157860"/>
                  </a:lnTo>
                  <a:lnTo>
                    <a:pt x="4095106" y="1183402"/>
                  </a:lnTo>
                  <a:lnTo>
                    <a:pt x="4054609" y="1207962"/>
                  </a:lnTo>
                  <a:lnTo>
                    <a:pt x="4014117" y="1231574"/>
                  </a:lnTo>
                  <a:lnTo>
                    <a:pt x="3973825" y="1254273"/>
                  </a:lnTo>
                  <a:lnTo>
                    <a:pt x="3933927" y="1276096"/>
                  </a:lnTo>
                  <a:lnTo>
                    <a:pt x="3894620" y="1297076"/>
                  </a:lnTo>
                  <a:lnTo>
                    <a:pt x="3856097" y="1317250"/>
                  </a:lnTo>
                  <a:lnTo>
                    <a:pt x="3807754" y="1343130"/>
                  </a:lnTo>
                  <a:lnTo>
                    <a:pt x="3761295" y="1369823"/>
                  </a:lnTo>
                  <a:lnTo>
                    <a:pt x="3716702" y="1397333"/>
                  </a:lnTo>
                  <a:lnTo>
                    <a:pt x="3673955" y="1425663"/>
                  </a:lnTo>
                  <a:lnTo>
                    <a:pt x="3633036" y="1454815"/>
                  </a:lnTo>
                  <a:lnTo>
                    <a:pt x="3593926" y="1484793"/>
                  </a:lnTo>
                  <a:lnTo>
                    <a:pt x="3556605" y="1515599"/>
                  </a:lnTo>
                  <a:lnTo>
                    <a:pt x="3521055" y="1547236"/>
                  </a:lnTo>
                  <a:lnTo>
                    <a:pt x="3487256" y="1579707"/>
                  </a:lnTo>
                  <a:lnTo>
                    <a:pt x="3455190" y="1613015"/>
                  </a:lnTo>
                  <a:lnTo>
                    <a:pt x="3424838" y="1647162"/>
                  </a:lnTo>
                  <a:lnTo>
                    <a:pt x="3396180" y="1682152"/>
                  </a:lnTo>
                  <a:lnTo>
                    <a:pt x="3369199" y="1717988"/>
                  </a:lnTo>
                  <a:lnTo>
                    <a:pt x="3343873" y="1754671"/>
                  </a:lnTo>
                  <a:lnTo>
                    <a:pt x="3320186" y="1792206"/>
                  </a:lnTo>
                  <a:lnTo>
                    <a:pt x="3298118" y="1830595"/>
                  </a:lnTo>
                  <a:lnTo>
                    <a:pt x="3277649" y="1869841"/>
                  </a:lnTo>
                  <a:lnTo>
                    <a:pt x="3258761" y="1909946"/>
                  </a:lnTo>
                  <a:lnTo>
                    <a:pt x="3241435" y="1950914"/>
                  </a:lnTo>
                  <a:lnTo>
                    <a:pt x="3225652" y="1992748"/>
                  </a:lnTo>
                  <a:lnTo>
                    <a:pt x="3211392" y="2035450"/>
                  </a:lnTo>
                  <a:lnTo>
                    <a:pt x="3198638" y="2079023"/>
                  </a:lnTo>
                  <a:lnTo>
                    <a:pt x="3191119" y="2108679"/>
                  </a:lnTo>
                  <a:close/>
                </a:path>
                <a:path w="4605019" h="2108834">
                  <a:moveTo>
                    <a:pt x="1367963" y="2108679"/>
                  </a:moveTo>
                  <a:lnTo>
                    <a:pt x="445946" y="2108679"/>
                  </a:lnTo>
                  <a:lnTo>
                    <a:pt x="436743" y="2099529"/>
                  </a:lnTo>
                  <a:lnTo>
                    <a:pt x="404381" y="2065497"/>
                  </a:lnTo>
                  <a:lnTo>
                    <a:pt x="373136" y="2030688"/>
                  </a:lnTo>
                  <a:lnTo>
                    <a:pt x="343024" y="1995089"/>
                  </a:lnTo>
                  <a:lnTo>
                    <a:pt x="314061" y="1958684"/>
                  </a:lnTo>
                  <a:lnTo>
                    <a:pt x="286263" y="1921459"/>
                  </a:lnTo>
                  <a:lnTo>
                    <a:pt x="259648" y="1883400"/>
                  </a:lnTo>
                  <a:lnTo>
                    <a:pt x="234231" y="1844492"/>
                  </a:lnTo>
                  <a:lnTo>
                    <a:pt x="210028" y="1804721"/>
                  </a:lnTo>
                  <a:lnTo>
                    <a:pt x="187056" y="1764072"/>
                  </a:lnTo>
                  <a:lnTo>
                    <a:pt x="165332" y="1722530"/>
                  </a:lnTo>
                  <a:lnTo>
                    <a:pt x="144871" y="1680082"/>
                  </a:lnTo>
                  <a:lnTo>
                    <a:pt x="125690" y="1636712"/>
                  </a:lnTo>
                  <a:lnTo>
                    <a:pt x="107805" y="1592407"/>
                  </a:lnTo>
                  <a:lnTo>
                    <a:pt x="91233" y="1547151"/>
                  </a:lnTo>
                  <a:lnTo>
                    <a:pt x="75989" y="1500930"/>
                  </a:lnTo>
                  <a:lnTo>
                    <a:pt x="62091" y="1453730"/>
                  </a:lnTo>
                  <a:lnTo>
                    <a:pt x="49555" y="1405537"/>
                  </a:lnTo>
                  <a:lnTo>
                    <a:pt x="38396" y="1356334"/>
                  </a:lnTo>
                  <a:lnTo>
                    <a:pt x="28631" y="1306109"/>
                  </a:lnTo>
                  <a:lnTo>
                    <a:pt x="20277" y="1254847"/>
                  </a:lnTo>
                  <a:lnTo>
                    <a:pt x="13350" y="1202533"/>
                  </a:lnTo>
                  <a:lnTo>
                    <a:pt x="7872" y="1150601"/>
                  </a:lnTo>
                  <a:lnTo>
                    <a:pt x="3927" y="1098951"/>
                  </a:lnTo>
                  <a:lnTo>
                    <a:pt x="1387" y="1047567"/>
                  </a:lnTo>
                  <a:lnTo>
                    <a:pt x="121" y="996437"/>
                  </a:lnTo>
                  <a:lnTo>
                    <a:pt x="0" y="945518"/>
                  </a:lnTo>
                  <a:lnTo>
                    <a:pt x="892" y="894881"/>
                  </a:lnTo>
                  <a:lnTo>
                    <a:pt x="2670" y="844428"/>
                  </a:lnTo>
                  <a:lnTo>
                    <a:pt x="5203" y="794173"/>
                  </a:lnTo>
                  <a:lnTo>
                    <a:pt x="8362" y="744102"/>
                  </a:lnTo>
                  <a:lnTo>
                    <a:pt x="12016" y="694202"/>
                  </a:lnTo>
                  <a:lnTo>
                    <a:pt x="16035" y="644458"/>
                  </a:lnTo>
                  <a:lnTo>
                    <a:pt x="20291" y="594857"/>
                  </a:lnTo>
                  <a:lnTo>
                    <a:pt x="28990" y="496028"/>
                  </a:lnTo>
                  <a:lnTo>
                    <a:pt x="33174" y="446773"/>
                  </a:lnTo>
                  <a:lnTo>
                    <a:pt x="37075" y="397605"/>
                  </a:lnTo>
                  <a:lnTo>
                    <a:pt x="398958" y="452962"/>
                  </a:lnTo>
                  <a:lnTo>
                    <a:pt x="401554" y="502141"/>
                  </a:lnTo>
                  <a:lnTo>
                    <a:pt x="404395" y="551563"/>
                  </a:lnTo>
                  <a:lnTo>
                    <a:pt x="407596" y="601144"/>
                  </a:lnTo>
                  <a:lnTo>
                    <a:pt x="411274" y="650798"/>
                  </a:lnTo>
                  <a:lnTo>
                    <a:pt x="415545" y="700440"/>
                  </a:lnTo>
                  <a:lnTo>
                    <a:pt x="420525" y="749987"/>
                  </a:lnTo>
                  <a:lnTo>
                    <a:pt x="426330" y="799353"/>
                  </a:lnTo>
                  <a:lnTo>
                    <a:pt x="433078" y="848453"/>
                  </a:lnTo>
                  <a:lnTo>
                    <a:pt x="440883" y="897203"/>
                  </a:lnTo>
                  <a:lnTo>
                    <a:pt x="449868" y="945546"/>
                  </a:lnTo>
                  <a:lnTo>
                    <a:pt x="460131" y="993313"/>
                  </a:lnTo>
                  <a:lnTo>
                    <a:pt x="471806" y="1040503"/>
                  </a:lnTo>
                  <a:lnTo>
                    <a:pt x="485004" y="1087004"/>
                  </a:lnTo>
                  <a:lnTo>
                    <a:pt x="499841" y="1132731"/>
                  </a:lnTo>
                  <a:lnTo>
                    <a:pt x="516433" y="1177599"/>
                  </a:lnTo>
                  <a:lnTo>
                    <a:pt x="534896" y="1221524"/>
                  </a:lnTo>
                  <a:lnTo>
                    <a:pt x="555346" y="1264420"/>
                  </a:lnTo>
                  <a:lnTo>
                    <a:pt x="577899" y="1306203"/>
                  </a:lnTo>
                  <a:lnTo>
                    <a:pt x="602673" y="1346787"/>
                  </a:lnTo>
                  <a:lnTo>
                    <a:pt x="629739" y="1387445"/>
                  </a:lnTo>
                  <a:lnTo>
                    <a:pt x="657924" y="1427585"/>
                  </a:lnTo>
                  <a:lnTo>
                    <a:pt x="687178" y="1467207"/>
                  </a:lnTo>
                  <a:lnTo>
                    <a:pt x="717455" y="1506308"/>
                  </a:lnTo>
                  <a:lnTo>
                    <a:pt x="748708" y="1544887"/>
                  </a:lnTo>
                  <a:lnTo>
                    <a:pt x="780887" y="1582944"/>
                  </a:lnTo>
                  <a:lnTo>
                    <a:pt x="813947" y="1620477"/>
                  </a:lnTo>
                  <a:lnTo>
                    <a:pt x="847839" y="1657485"/>
                  </a:lnTo>
                  <a:lnTo>
                    <a:pt x="882516" y="1693965"/>
                  </a:lnTo>
                  <a:lnTo>
                    <a:pt x="917930" y="1729918"/>
                  </a:lnTo>
                  <a:lnTo>
                    <a:pt x="954034" y="1765342"/>
                  </a:lnTo>
                  <a:lnTo>
                    <a:pt x="990780" y="1800235"/>
                  </a:lnTo>
                  <a:lnTo>
                    <a:pt x="1028120" y="1834596"/>
                  </a:lnTo>
                  <a:lnTo>
                    <a:pt x="1066008" y="1868423"/>
                  </a:lnTo>
                  <a:lnTo>
                    <a:pt x="1104395" y="1901717"/>
                  </a:lnTo>
                  <a:lnTo>
                    <a:pt x="1143234" y="1934474"/>
                  </a:lnTo>
                  <a:lnTo>
                    <a:pt x="1182478" y="1966695"/>
                  </a:lnTo>
                  <a:lnTo>
                    <a:pt x="1222078" y="1998377"/>
                  </a:lnTo>
                  <a:lnTo>
                    <a:pt x="1261988" y="2029519"/>
                  </a:lnTo>
                  <a:lnTo>
                    <a:pt x="1302159" y="2060120"/>
                  </a:lnTo>
                  <a:lnTo>
                    <a:pt x="1342545" y="2090179"/>
                  </a:lnTo>
                  <a:lnTo>
                    <a:pt x="1367963" y="2108679"/>
                  </a:lnTo>
                  <a:close/>
                </a:path>
              </a:pathLst>
            </a:custGeom>
            <a:solidFill>
              <a:srgbClr val="D59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80139" y="8582975"/>
              <a:ext cx="320675" cy="48895"/>
            </a:xfrm>
            <a:custGeom>
              <a:avLst/>
              <a:gdLst/>
              <a:ahLst/>
              <a:cxnLst/>
              <a:rect l="l" t="t" r="r" b="b"/>
              <a:pathLst>
                <a:path w="320675" h="48895">
                  <a:moveTo>
                    <a:pt x="320339" y="48402"/>
                  </a:moveTo>
                  <a:lnTo>
                    <a:pt x="0" y="0"/>
                  </a:lnTo>
                  <a:lnTo>
                    <a:pt x="320339" y="4840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393493" y="8228913"/>
              <a:ext cx="2685415" cy="2058670"/>
            </a:xfrm>
            <a:custGeom>
              <a:avLst/>
              <a:gdLst/>
              <a:ahLst/>
              <a:cxnLst/>
              <a:rect l="l" t="t" r="r" b="b"/>
              <a:pathLst>
                <a:path w="2685415" h="2058670">
                  <a:moveTo>
                    <a:pt x="2685351" y="2058085"/>
                  </a:moveTo>
                  <a:lnTo>
                    <a:pt x="0" y="2058085"/>
                  </a:lnTo>
                  <a:lnTo>
                    <a:pt x="7481" y="2028501"/>
                  </a:lnTo>
                  <a:lnTo>
                    <a:pt x="20207" y="1984926"/>
                  </a:lnTo>
                  <a:lnTo>
                    <a:pt x="34440" y="1942221"/>
                  </a:lnTo>
                  <a:lnTo>
                    <a:pt x="50197" y="1900385"/>
                  </a:lnTo>
                  <a:lnTo>
                    <a:pt x="67499" y="1859414"/>
                  </a:lnTo>
                  <a:lnTo>
                    <a:pt x="86365" y="1819306"/>
                  </a:lnTo>
                  <a:lnTo>
                    <a:pt x="106814" y="1780059"/>
                  </a:lnTo>
                  <a:lnTo>
                    <a:pt x="128866" y="1741668"/>
                  </a:lnTo>
                  <a:lnTo>
                    <a:pt x="152539" y="1704132"/>
                  </a:lnTo>
                  <a:lnTo>
                    <a:pt x="177855" y="1667447"/>
                  </a:lnTo>
                  <a:lnTo>
                    <a:pt x="204831" y="1631611"/>
                  </a:lnTo>
                  <a:lnTo>
                    <a:pt x="233488" y="1596621"/>
                  </a:lnTo>
                  <a:lnTo>
                    <a:pt x="263844" y="1562474"/>
                  </a:lnTo>
                  <a:lnTo>
                    <a:pt x="295920" y="1529167"/>
                  </a:lnTo>
                  <a:lnTo>
                    <a:pt x="329735" y="1496698"/>
                  </a:lnTo>
                  <a:lnTo>
                    <a:pt x="365307" y="1465063"/>
                  </a:lnTo>
                  <a:lnTo>
                    <a:pt x="402657" y="1434260"/>
                  </a:lnTo>
                  <a:lnTo>
                    <a:pt x="441804" y="1404286"/>
                  </a:lnTo>
                  <a:lnTo>
                    <a:pt x="482767" y="1375138"/>
                  </a:lnTo>
                  <a:lnTo>
                    <a:pt x="525566" y="1346814"/>
                  </a:lnTo>
                  <a:lnTo>
                    <a:pt x="570220" y="1319310"/>
                  </a:lnTo>
                  <a:lnTo>
                    <a:pt x="616748" y="1292623"/>
                  </a:lnTo>
                  <a:lnTo>
                    <a:pt x="665171" y="1266752"/>
                  </a:lnTo>
                  <a:lnTo>
                    <a:pt x="703689" y="1246687"/>
                  </a:lnTo>
                  <a:lnTo>
                    <a:pt x="742983" y="1225797"/>
                  </a:lnTo>
                  <a:lnTo>
                    <a:pt x="782859" y="1204048"/>
                  </a:lnTo>
                  <a:lnTo>
                    <a:pt x="823124" y="1181406"/>
                  </a:lnTo>
                  <a:lnTo>
                    <a:pt x="863584" y="1157837"/>
                  </a:lnTo>
                  <a:lnTo>
                    <a:pt x="904045" y="1133306"/>
                  </a:lnTo>
                  <a:lnTo>
                    <a:pt x="944315" y="1107779"/>
                  </a:lnTo>
                  <a:lnTo>
                    <a:pt x="984198" y="1081223"/>
                  </a:lnTo>
                  <a:lnTo>
                    <a:pt x="1023501" y="1053604"/>
                  </a:lnTo>
                  <a:lnTo>
                    <a:pt x="1062031" y="1024886"/>
                  </a:lnTo>
                  <a:lnTo>
                    <a:pt x="1099595" y="995037"/>
                  </a:lnTo>
                  <a:lnTo>
                    <a:pt x="1135997" y="964022"/>
                  </a:lnTo>
                  <a:lnTo>
                    <a:pt x="1171046" y="931807"/>
                  </a:lnTo>
                  <a:lnTo>
                    <a:pt x="1204546" y="898358"/>
                  </a:lnTo>
                  <a:lnTo>
                    <a:pt x="1236305" y="863641"/>
                  </a:lnTo>
                  <a:lnTo>
                    <a:pt x="1266128" y="827622"/>
                  </a:lnTo>
                  <a:lnTo>
                    <a:pt x="1293823" y="790267"/>
                  </a:lnTo>
                  <a:lnTo>
                    <a:pt x="1319195" y="751541"/>
                  </a:lnTo>
                  <a:lnTo>
                    <a:pt x="1342050" y="711411"/>
                  </a:lnTo>
                  <a:lnTo>
                    <a:pt x="1362196" y="669842"/>
                  </a:lnTo>
                  <a:lnTo>
                    <a:pt x="1379438" y="626801"/>
                  </a:lnTo>
                  <a:lnTo>
                    <a:pt x="1393582" y="582253"/>
                  </a:lnTo>
                  <a:lnTo>
                    <a:pt x="1404436" y="536165"/>
                  </a:lnTo>
                  <a:lnTo>
                    <a:pt x="1411805" y="488502"/>
                  </a:lnTo>
                  <a:lnTo>
                    <a:pt x="1413570" y="456997"/>
                  </a:lnTo>
                  <a:lnTo>
                    <a:pt x="1412385" y="420429"/>
                  </a:lnTo>
                  <a:lnTo>
                    <a:pt x="1408395" y="379367"/>
                  </a:lnTo>
                  <a:lnTo>
                    <a:pt x="1401742" y="334378"/>
                  </a:lnTo>
                  <a:lnTo>
                    <a:pt x="1392570" y="286031"/>
                  </a:lnTo>
                  <a:lnTo>
                    <a:pt x="1381023" y="234895"/>
                  </a:lnTo>
                  <a:lnTo>
                    <a:pt x="1367244" y="181536"/>
                  </a:lnTo>
                  <a:lnTo>
                    <a:pt x="1351376" y="126525"/>
                  </a:lnTo>
                  <a:lnTo>
                    <a:pt x="1333563" y="70428"/>
                  </a:lnTo>
                  <a:lnTo>
                    <a:pt x="1313950" y="13815"/>
                  </a:lnTo>
                  <a:lnTo>
                    <a:pt x="1316904" y="0"/>
                  </a:lnTo>
                  <a:lnTo>
                    <a:pt x="2685351" y="105952"/>
                  </a:lnTo>
                  <a:lnTo>
                    <a:pt x="2685351" y="2058085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00479" y="8167553"/>
              <a:ext cx="3477260" cy="2119630"/>
            </a:xfrm>
            <a:custGeom>
              <a:avLst/>
              <a:gdLst/>
              <a:ahLst/>
              <a:cxnLst/>
              <a:rect l="l" t="t" r="r" b="b"/>
              <a:pathLst>
                <a:path w="3477259" h="2119629">
                  <a:moveTo>
                    <a:pt x="3306600" y="524232"/>
                  </a:moveTo>
                  <a:lnTo>
                    <a:pt x="387704" y="524232"/>
                  </a:lnTo>
                  <a:lnTo>
                    <a:pt x="3320884" y="0"/>
                  </a:lnTo>
                  <a:lnTo>
                    <a:pt x="3468001" y="11338"/>
                  </a:lnTo>
                  <a:lnTo>
                    <a:pt x="3471604" y="54830"/>
                  </a:lnTo>
                  <a:lnTo>
                    <a:pt x="3473055" y="98213"/>
                  </a:lnTo>
                  <a:lnTo>
                    <a:pt x="3472032" y="141520"/>
                  </a:lnTo>
                  <a:lnTo>
                    <a:pt x="3468218" y="184785"/>
                  </a:lnTo>
                  <a:lnTo>
                    <a:pt x="3461292" y="228039"/>
                  </a:lnTo>
                  <a:lnTo>
                    <a:pt x="3450935" y="271317"/>
                  </a:lnTo>
                  <a:lnTo>
                    <a:pt x="3436828" y="314650"/>
                  </a:lnTo>
                  <a:lnTo>
                    <a:pt x="3418649" y="358074"/>
                  </a:lnTo>
                  <a:lnTo>
                    <a:pt x="3396081" y="401619"/>
                  </a:lnTo>
                  <a:lnTo>
                    <a:pt x="3368804" y="445320"/>
                  </a:lnTo>
                  <a:lnTo>
                    <a:pt x="3336498" y="489209"/>
                  </a:lnTo>
                  <a:lnTo>
                    <a:pt x="3306600" y="524232"/>
                  </a:lnTo>
                  <a:close/>
                </a:path>
                <a:path w="3477259" h="2119629">
                  <a:moveTo>
                    <a:pt x="3476957" y="11909"/>
                  </a:moveTo>
                  <a:lnTo>
                    <a:pt x="3468001" y="11338"/>
                  </a:lnTo>
                  <a:lnTo>
                    <a:pt x="3468001" y="10957"/>
                  </a:lnTo>
                  <a:lnTo>
                    <a:pt x="3476957" y="11909"/>
                  </a:lnTo>
                  <a:close/>
                </a:path>
                <a:path w="3477259" h="2119629">
                  <a:moveTo>
                    <a:pt x="1680565" y="2119446"/>
                  </a:moveTo>
                  <a:lnTo>
                    <a:pt x="968873" y="2119446"/>
                  </a:lnTo>
                  <a:lnTo>
                    <a:pt x="943586" y="2101041"/>
                  </a:lnTo>
                  <a:lnTo>
                    <a:pt x="903201" y="2070982"/>
                  </a:lnTo>
                  <a:lnTo>
                    <a:pt x="863029" y="2040381"/>
                  </a:lnTo>
                  <a:lnTo>
                    <a:pt x="823119" y="2009239"/>
                  </a:lnTo>
                  <a:lnTo>
                    <a:pt x="783519" y="1977557"/>
                  </a:lnTo>
                  <a:lnTo>
                    <a:pt x="744276" y="1945336"/>
                  </a:lnTo>
                  <a:lnTo>
                    <a:pt x="705436" y="1912579"/>
                  </a:lnTo>
                  <a:lnTo>
                    <a:pt x="667049" y="1879285"/>
                  </a:lnTo>
                  <a:lnTo>
                    <a:pt x="629162" y="1845457"/>
                  </a:lnTo>
                  <a:lnTo>
                    <a:pt x="591821" y="1811096"/>
                  </a:lnTo>
                  <a:lnTo>
                    <a:pt x="555075" y="1776204"/>
                  </a:lnTo>
                  <a:lnTo>
                    <a:pt x="518971" y="1740780"/>
                  </a:lnTo>
                  <a:lnTo>
                    <a:pt x="483557" y="1704827"/>
                  </a:lnTo>
                  <a:lnTo>
                    <a:pt x="448880" y="1668346"/>
                  </a:lnTo>
                  <a:lnTo>
                    <a:pt x="414988" y="1631339"/>
                  </a:lnTo>
                  <a:lnTo>
                    <a:pt x="381928" y="1593806"/>
                  </a:lnTo>
                  <a:lnTo>
                    <a:pt x="349749" y="1555749"/>
                  </a:lnTo>
                  <a:lnTo>
                    <a:pt x="318497" y="1517170"/>
                  </a:lnTo>
                  <a:lnTo>
                    <a:pt x="288219" y="1478068"/>
                  </a:lnTo>
                  <a:lnTo>
                    <a:pt x="258965" y="1438447"/>
                  </a:lnTo>
                  <a:lnTo>
                    <a:pt x="230780" y="1398307"/>
                  </a:lnTo>
                  <a:lnTo>
                    <a:pt x="203714" y="1357649"/>
                  </a:lnTo>
                  <a:lnTo>
                    <a:pt x="179089" y="1317065"/>
                  </a:lnTo>
                  <a:lnTo>
                    <a:pt x="156652" y="1275284"/>
                  </a:lnTo>
                  <a:lnTo>
                    <a:pt x="136289" y="1232392"/>
                  </a:lnTo>
                  <a:lnTo>
                    <a:pt x="117886" y="1188471"/>
                  </a:lnTo>
                  <a:lnTo>
                    <a:pt x="101331" y="1143608"/>
                  </a:lnTo>
                  <a:lnTo>
                    <a:pt x="86510" y="1097886"/>
                  </a:lnTo>
                  <a:lnTo>
                    <a:pt x="73309" y="1051390"/>
                  </a:lnTo>
                  <a:lnTo>
                    <a:pt x="61616" y="1004204"/>
                  </a:lnTo>
                  <a:lnTo>
                    <a:pt x="51315" y="956413"/>
                  </a:lnTo>
                  <a:lnTo>
                    <a:pt x="42295" y="908102"/>
                  </a:lnTo>
                  <a:lnTo>
                    <a:pt x="34441" y="859355"/>
                  </a:lnTo>
                  <a:lnTo>
                    <a:pt x="27641" y="810257"/>
                  </a:lnTo>
                  <a:lnTo>
                    <a:pt x="21780" y="760891"/>
                  </a:lnTo>
                  <a:lnTo>
                    <a:pt x="16746" y="711343"/>
                  </a:lnTo>
                  <a:lnTo>
                    <a:pt x="12425" y="661697"/>
                  </a:lnTo>
                  <a:lnTo>
                    <a:pt x="8703" y="612038"/>
                  </a:lnTo>
                  <a:lnTo>
                    <a:pt x="5467" y="562449"/>
                  </a:lnTo>
                  <a:lnTo>
                    <a:pt x="2604" y="513017"/>
                  </a:lnTo>
                  <a:lnTo>
                    <a:pt x="0" y="463824"/>
                  </a:lnTo>
                  <a:lnTo>
                    <a:pt x="387704" y="524232"/>
                  </a:lnTo>
                  <a:lnTo>
                    <a:pt x="3306600" y="524232"/>
                  </a:lnTo>
                  <a:lnTo>
                    <a:pt x="3255520" y="577684"/>
                  </a:lnTo>
                  <a:lnTo>
                    <a:pt x="3217889" y="612913"/>
                  </a:lnTo>
                  <a:lnTo>
                    <a:pt x="3179741" y="646799"/>
                  </a:lnTo>
                  <a:lnTo>
                    <a:pt x="3141220" y="679627"/>
                  </a:lnTo>
                  <a:lnTo>
                    <a:pt x="3102471" y="711679"/>
                  </a:lnTo>
                  <a:lnTo>
                    <a:pt x="2986299" y="806035"/>
                  </a:lnTo>
                  <a:lnTo>
                    <a:pt x="2948082" y="837835"/>
                  </a:lnTo>
                  <a:lnTo>
                    <a:pt x="2910360" y="870281"/>
                  </a:lnTo>
                  <a:lnTo>
                    <a:pt x="2873277" y="903660"/>
                  </a:lnTo>
                  <a:lnTo>
                    <a:pt x="2836978" y="938254"/>
                  </a:lnTo>
                  <a:lnTo>
                    <a:pt x="2801607" y="974350"/>
                  </a:lnTo>
                  <a:lnTo>
                    <a:pt x="2767309" y="1012230"/>
                  </a:lnTo>
                  <a:lnTo>
                    <a:pt x="2734229" y="1052180"/>
                  </a:lnTo>
                  <a:lnTo>
                    <a:pt x="2704095" y="1092849"/>
                  </a:lnTo>
                  <a:lnTo>
                    <a:pt x="2675932" y="1135203"/>
                  </a:lnTo>
                  <a:lnTo>
                    <a:pt x="2649357" y="1178894"/>
                  </a:lnTo>
                  <a:lnTo>
                    <a:pt x="2623989" y="1223576"/>
                  </a:lnTo>
                  <a:lnTo>
                    <a:pt x="2599448" y="1268900"/>
                  </a:lnTo>
                  <a:lnTo>
                    <a:pt x="2551319" y="1360085"/>
                  </a:lnTo>
                  <a:lnTo>
                    <a:pt x="2526969" y="1405251"/>
                  </a:lnTo>
                  <a:lnTo>
                    <a:pt x="2501921" y="1449669"/>
                  </a:lnTo>
                  <a:lnTo>
                    <a:pt x="2475792" y="1492990"/>
                  </a:lnTo>
                  <a:lnTo>
                    <a:pt x="2448202" y="1534869"/>
                  </a:lnTo>
                  <a:lnTo>
                    <a:pt x="2418770" y="1574956"/>
                  </a:lnTo>
                  <a:lnTo>
                    <a:pt x="2387114" y="1612905"/>
                  </a:lnTo>
                  <a:lnTo>
                    <a:pt x="2355357" y="1646794"/>
                  </a:lnTo>
                  <a:lnTo>
                    <a:pt x="2321753" y="1679347"/>
                  </a:lnTo>
                  <a:lnTo>
                    <a:pt x="2286479" y="1710690"/>
                  </a:lnTo>
                  <a:lnTo>
                    <a:pt x="2249709" y="1740953"/>
                  </a:lnTo>
                  <a:lnTo>
                    <a:pt x="2211619" y="1770262"/>
                  </a:lnTo>
                  <a:lnTo>
                    <a:pt x="2172383" y="1798747"/>
                  </a:lnTo>
                  <a:lnTo>
                    <a:pt x="2132177" y="1826534"/>
                  </a:lnTo>
                  <a:lnTo>
                    <a:pt x="2091176" y="1853753"/>
                  </a:lnTo>
                  <a:lnTo>
                    <a:pt x="2049555" y="1880530"/>
                  </a:lnTo>
                  <a:lnTo>
                    <a:pt x="1838280" y="2012278"/>
                  </a:lnTo>
                  <a:lnTo>
                    <a:pt x="1796617" y="2039096"/>
                  </a:lnTo>
                  <a:lnTo>
                    <a:pt x="1755559" y="2066368"/>
                  </a:lnTo>
                  <a:lnTo>
                    <a:pt x="1715283" y="2094223"/>
                  </a:lnTo>
                  <a:lnTo>
                    <a:pt x="1680565" y="2119446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08912" y="7929161"/>
              <a:ext cx="10885805" cy="2358390"/>
            </a:xfrm>
            <a:custGeom>
              <a:avLst/>
              <a:gdLst/>
              <a:ahLst/>
              <a:cxnLst/>
              <a:rect l="l" t="t" r="r" b="b"/>
              <a:pathLst>
                <a:path w="10885805" h="2358390">
                  <a:moveTo>
                    <a:pt x="1964917" y="706027"/>
                  </a:moveTo>
                  <a:lnTo>
                    <a:pt x="1780926" y="706027"/>
                  </a:lnTo>
                  <a:lnTo>
                    <a:pt x="1780926" y="0"/>
                  </a:lnTo>
                  <a:lnTo>
                    <a:pt x="2344618" y="0"/>
                  </a:lnTo>
                  <a:lnTo>
                    <a:pt x="2344618" y="183986"/>
                  </a:lnTo>
                  <a:lnTo>
                    <a:pt x="1964917" y="183986"/>
                  </a:lnTo>
                  <a:lnTo>
                    <a:pt x="1964917" y="706027"/>
                  </a:lnTo>
                  <a:close/>
                </a:path>
                <a:path w="10885805" h="2358390">
                  <a:moveTo>
                    <a:pt x="4017781" y="2357837"/>
                  </a:moveTo>
                  <a:lnTo>
                    <a:pt x="882983" y="2357837"/>
                  </a:lnTo>
                  <a:lnTo>
                    <a:pt x="882983" y="839705"/>
                  </a:lnTo>
                  <a:lnTo>
                    <a:pt x="0" y="790159"/>
                  </a:lnTo>
                  <a:lnTo>
                    <a:pt x="0" y="92136"/>
                  </a:lnTo>
                  <a:lnTo>
                    <a:pt x="184848" y="92136"/>
                  </a:lnTo>
                  <a:lnTo>
                    <a:pt x="184848" y="615129"/>
                  </a:lnTo>
                  <a:lnTo>
                    <a:pt x="1780926" y="706027"/>
                  </a:lnTo>
                  <a:lnTo>
                    <a:pt x="1964917" y="706027"/>
                  </a:lnTo>
                  <a:lnTo>
                    <a:pt x="1964917" y="850567"/>
                  </a:lnTo>
                  <a:lnTo>
                    <a:pt x="1066974" y="850567"/>
                  </a:lnTo>
                  <a:lnTo>
                    <a:pt x="1066974" y="2282440"/>
                  </a:lnTo>
                  <a:lnTo>
                    <a:pt x="4017781" y="2282440"/>
                  </a:lnTo>
                  <a:lnTo>
                    <a:pt x="4017781" y="2357837"/>
                  </a:lnTo>
                  <a:close/>
                </a:path>
                <a:path w="10885805" h="2358390">
                  <a:moveTo>
                    <a:pt x="3703253" y="1438923"/>
                  </a:moveTo>
                  <a:lnTo>
                    <a:pt x="3519357" y="1438923"/>
                  </a:lnTo>
                  <a:lnTo>
                    <a:pt x="3519357" y="220669"/>
                  </a:lnTo>
                  <a:lnTo>
                    <a:pt x="4017781" y="141396"/>
                  </a:lnTo>
                  <a:lnTo>
                    <a:pt x="4017781" y="358063"/>
                  </a:lnTo>
                  <a:lnTo>
                    <a:pt x="3832837" y="358063"/>
                  </a:lnTo>
                  <a:lnTo>
                    <a:pt x="3703253" y="378834"/>
                  </a:lnTo>
                  <a:lnTo>
                    <a:pt x="3703253" y="1438923"/>
                  </a:lnTo>
                  <a:close/>
                </a:path>
                <a:path w="10885805" h="2358390">
                  <a:moveTo>
                    <a:pt x="3703253" y="1635582"/>
                  </a:moveTo>
                  <a:lnTo>
                    <a:pt x="2158722" y="1537729"/>
                  </a:lnTo>
                  <a:lnTo>
                    <a:pt x="2158722" y="183986"/>
                  </a:lnTo>
                  <a:lnTo>
                    <a:pt x="2344618" y="183986"/>
                  </a:lnTo>
                  <a:lnTo>
                    <a:pt x="2344618" y="1364700"/>
                  </a:lnTo>
                  <a:lnTo>
                    <a:pt x="3519357" y="1438923"/>
                  </a:lnTo>
                  <a:lnTo>
                    <a:pt x="3703253" y="1438923"/>
                  </a:lnTo>
                  <a:lnTo>
                    <a:pt x="3703253" y="1635582"/>
                  </a:lnTo>
                  <a:close/>
                </a:path>
                <a:path w="10885805" h="2358390">
                  <a:moveTo>
                    <a:pt x="4017781" y="2282440"/>
                  </a:moveTo>
                  <a:lnTo>
                    <a:pt x="3832837" y="2282440"/>
                  </a:lnTo>
                  <a:lnTo>
                    <a:pt x="3832837" y="358063"/>
                  </a:lnTo>
                  <a:lnTo>
                    <a:pt x="4017781" y="358063"/>
                  </a:lnTo>
                  <a:lnTo>
                    <a:pt x="4017781" y="2282440"/>
                  </a:lnTo>
                  <a:close/>
                </a:path>
                <a:path w="10885805" h="2358390">
                  <a:moveTo>
                    <a:pt x="1964917" y="901828"/>
                  </a:moveTo>
                  <a:lnTo>
                    <a:pt x="1066974" y="850567"/>
                  </a:lnTo>
                  <a:lnTo>
                    <a:pt x="1964917" y="850567"/>
                  </a:lnTo>
                  <a:lnTo>
                    <a:pt x="1964917" y="901828"/>
                  </a:lnTo>
                  <a:close/>
                </a:path>
                <a:path w="10885805" h="2358390">
                  <a:moveTo>
                    <a:pt x="9526127" y="2357837"/>
                  </a:moveTo>
                  <a:lnTo>
                    <a:pt x="9339099" y="2357837"/>
                  </a:lnTo>
                  <a:lnTo>
                    <a:pt x="9564466" y="899922"/>
                  </a:lnTo>
                  <a:lnTo>
                    <a:pt x="10669173" y="899922"/>
                  </a:lnTo>
                  <a:lnTo>
                    <a:pt x="10669173" y="1084957"/>
                  </a:lnTo>
                  <a:lnTo>
                    <a:pt x="9722827" y="1084957"/>
                  </a:lnTo>
                  <a:lnTo>
                    <a:pt x="9622971" y="1734674"/>
                  </a:lnTo>
                  <a:lnTo>
                    <a:pt x="10885751" y="1817758"/>
                  </a:lnTo>
                  <a:lnTo>
                    <a:pt x="10878780" y="1917422"/>
                  </a:lnTo>
                  <a:lnTo>
                    <a:pt x="9594099" y="1917422"/>
                  </a:lnTo>
                  <a:lnTo>
                    <a:pt x="9526127" y="2357837"/>
                  </a:lnTo>
                  <a:close/>
                </a:path>
                <a:path w="10885805" h="2358390">
                  <a:moveTo>
                    <a:pt x="10279880" y="2357837"/>
                  </a:moveTo>
                  <a:lnTo>
                    <a:pt x="10094585" y="2357837"/>
                  </a:lnTo>
                  <a:lnTo>
                    <a:pt x="10105290" y="1951151"/>
                  </a:lnTo>
                  <a:lnTo>
                    <a:pt x="9594099" y="1917517"/>
                  </a:lnTo>
                  <a:lnTo>
                    <a:pt x="10878780" y="1917422"/>
                  </a:lnTo>
                  <a:lnTo>
                    <a:pt x="10875594" y="1962965"/>
                  </a:lnTo>
                  <a:lnTo>
                    <a:pt x="10290330" y="1962965"/>
                  </a:lnTo>
                  <a:lnTo>
                    <a:pt x="10279880" y="2357837"/>
                  </a:lnTo>
                  <a:close/>
                </a:path>
                <a:path w="10885805" h="2358390">
                  <a:moveTo>
                    <a:pt x="10872888" y="2001649"/>
                  </a:moveTo>
                  <a:lnTo>
                    <a:pt x="10290330" y="1962965"/>
                  </a:lnTo>
                  <a:lnTo>
                    <a:pt x="10875594" y="1962965"/>
                  </a:lnTo>
                  <a:lnTo>
                    <a:pt x="10872888" y="2001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951512" y="9846679"/>
              <a:ext cx="563245" cy="440690"/>
            </a:xfrm>
            <a:custGeom>
              <a:avLst/>
              <a:gdLst/>
              <a:ahLst/>
              <a:cxnLst/>
              <a:rect l="l" t="t" r="r" b="b"/>
              <a:pathLst>
                <a:path w="563244" h="440690">
                  <a:moveTo>
                    <a:pt x="552080" y="440320"/>
                  </a:moveTo>
                  <a:lnTo>
                    <a:pt x="0" y="440320"/>
                  </a:lnTo>
                  <a:lnTo>
                    <a:pt x="51594" y="0"/>
                  </a:lnTo>
                  <a:lnTo>
                    <a:pt x="562785" y="33633"/>
                  </a:lnTo>
                  <a:lnTo>
                    <a:pt x="552080" y="440320"/>
                  </a:lnTo>
                  <a:close/>
                </a:path>
              </a:pathLst>
            </a:custGeom>
            <a:solidFill>
              <a:srgbClr val="D59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96141" y="8879585"/>
              <a:ext cx="10681970" cy="1407795"/>
            </a:xfrm>
            <a:custGeom>
              <a:avLst/>
              <a:gdLst/>
              <a:ahLst/>
              <a:cxnLst/>
              <a:rect l="l" t="t" r="r" b="b"/>
              <a:pathLst>
                <a:path w="10681969" h="1407795">
                  <a:moveTo>
                    <a:pt x="741578" y="488505"/>
                  </a:moveTo>
                  <a:lnTo>
                    <a:pt x="265925" y="500316"/>
                  </a:lnTo>
                  <a:lnTo>
                    <a:pt x="265925" y="1407414"/>
                  </a:lnTo>
                  <a:lnTo>
                    <a:pt x="741578" y="1407414"/>
                  </a:lnTo>
                  <a:lnTo>
                    <a:pt x="741578" y="488505"/>
                  </a:lnTo>
                  <a:close/>
                </a:path>
                <a:path w="10681969" h="1407795">
                  <a:moveTo>
                    <a:pt x="741578" y="0"/>
                  </a:moveTo>
                  <a:lnTo>
                    <a:pt x="0" y="0"/>
                  </a:lnTo>
                  <a:lnTo>
                    <a:pt x="0" y="314426"/>
                  </a:lnTo>
                  <a:lnTo>
                    <a:pt x="741578" y="314426"/>
                  </a:lnTo>
                  <a:lnTo>
                    <a:pt x="741578" y="0"/>
                  </a:lnTo>
                  <a:close/>
                </a:path>
                <a:path w="10681969" h="1407795">
                  <a:moveTo>
                    <a:pt x="2025230" y="70129"/>
                  </a:moveTo>
                  <a:lnTo>
                    <a:pt x="1304226" y="70129"/>
                  </a:lnTo>
                  <a:lnTo>
                    <a:pt x="1304226" y="558634"/>
                  </a:lnTo>
                  <a:lnTo>
                    <a:pt x="2025230" y="558634"/>
                  </a:lnTo>
                  <a:lnTo>
                    <a:pt x="2025230" y="70129"/>
                  </a:lnTo>
                  <a:close/>
                </a:path>
                <a:path w="10681969" h="1407795">
                  <a:moveTo>
                    <a:pt x="3756698" y="809980"/>
                  </a:moveTo>
                  <a:lnTo>
                    <a:pt x="1242860" y="754430"/>
                  </a:lnTo>
                  <a:lnTo>
                    <a:pt x="1242860" y="1215301"/>
                  </a:lnTo>
                  <a:lnTo>
                    <a:pt x="3756698" y="1215301"/>
                  </a:lnTo>
                  <a:lnTo>
                    <a:pt x="3756698" y="809980"/>
                  </a:lnTo>
                  <a:close/>
                </a:path>
                <a:path w="10681969" h="1407795">
                  <a:moveTo>
                    <a:pt x="4620692" y="1407414"/>
                  </a:moveTo>
                  <a:lnTo>
                    <a:pt x="4552696" y="314528"/>
                  </a:lnTo>
                  <a:lnTo>
                    <a:pt x="4175087" y="282892"/>
                  </a:lnTo>
                  <a:lnTo>
                    <a:pt x="4175087" y="1407414"/>
                  </a:lnTo>
                  <a:lnTo>
                    <a:pt x="4620692" y="1407414"/>
                  </a:lnTo>
                  <a:close/>
                </a:path>
                <a:path w="10681969" h="1407795">
                  <a:moveTo>
                    <a:pt x="10681945" y="754430"/>
                  </a:moveTo>
                  <a:lnTo>
                    <a:pt x="10668127" y="223532"/>
                  </a:lnTo>
                  <a:lnTo>
                    <a:pt x="9844405" y="282790"/>
                  </a:lnTo>
                  <a:lnTo>
                    <a:pt x="9844405" y="684301"/>
                  </a:lnTo>
                  <a:lnTo>
                    <a:pt x="10681945" y="75443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26852" y="7837216"/>
              <a:ext cx="8735060" cy="2449830"/>
            </a:xfrm>
            <a:custGeom>
              <a:avLst/>
              <a:gdLst/>
              <a:ahLst/>
              <a:cxnLst/>
              <a:rect l="l" t="t" r="r" b="b"/>
              <a:pathLst>
                <a:path w="8735060" h="2449829">
                  <a:moveTo>
                    <a:pt x="952" y="190"/>
                  </a:moveTo>
                  <a:lnTo>
                    <a:pt x="0" y="0"/>
                  </a:lnTo>
                  <a:lnTo>
                    <a:pt x="952" y="0"/>
                  </a:lnTo>
                  <a:lnTo>
                    <a:pt x="952" y="190"/>
                  </a:lnTo>
                  <a:close/>
                </a:path>
                <a:path w="8735060" h="2449829">
                  <a:moveTo>
                    <a:pt x="8505700" y="419424"/>
                  </a:moveTo>
                  <a:lnTo>
                    <a:pt x="3184058" y="419424"/>
                  </a:lnTo>
                  <a:lnTo>
                    <a:pt x="6179646" y="0"/>
                  </a:lnTo>
                  <a:lnTo>
                    <a:pt x="8734840" y="168169"/>
                  </a:lnTo>
                  <a:lnTo>
                    <a:pt x="8505700" y="419424"/>
                  </a:lnTo>
                  <a:close/>
                </a:path>
                <a:path w="8735060" h="2449829">
                  <a:moveTo>
                    <a:pt x="6731457" y="2449783"/>
                  </a:moveTo>
                  <a:lnTo>
                    <a:pt x="1071457" y="2449783"/>
                  </a:lnTo>
                  <a:lnTo>
                    <a:pt x="1067110" y="2437637"/>
                  </a:lnTo>
                  <a:lnTo>
                    <a:pt x="1050723" y="2393129"/>
                  </a:lnTo>
                  <a:lnTo>
                    <a:pt x="1033044" y="2346244"/>
                  </a:lnTo>
                  <a:lnTo>
                    <a:pt x="1014141" y="2297121"/>
                  </a:lnTo>
                  <a:lnTo>
                    <a:pt x="994083" y="2245897"/>
                  </a:lnTo>
                  <a:lnTo>
                    <a:pt x="972936" y="2192709"/>
                  </a:lnTo>
                  <a:lnTo>
                    <a:pt x="950771" y="2137697"/>
                  </a:lnTo>
                  <a:lnTo>
                    <a:pt x="927654" y="2080996"/>
                  </a:lnTo>
                  <a:lnTo>
                    <a:pt x="903655" y="2022746"/>
                  </a:lnTo>
                  <a:lnTo>
                    <a:pt x="878841" y="1963083"/>
                  </a:lnTo>
                  <a:lnTo>
                    <a:pt x="853280" y="1902146"/>
                  </a:lnTo>
                  <a:lnTo>
                    <a:pt x="827041" y="1840073"/>
                  </a:lnTo>
                  <a:lnTo>
                    <a:pt x="800191" y="1777001"/>
                  </a:lnTo>
                  <a:lnTo>
                    <a:pt x="772800" y="1713067"/>
                  </a:lnTo>
                  <a:lnTo>
                    <a:pt x="744935" y="1648410"/>
                  </a:lnTo>
                  <a:lnTo>
                    <a:pt x="716664" y="1583168"/>
                  </a:lnTo>
                  <a:lnTo>
                    <a:pt x="688055" y="1517478"/>
                  </a:lnTo>
                  <a:lnTo>
                    <a:pt x="659178" y="1451478"/>
                  </a:lnTo>
                  <a:lnTo>
                    <a:pt x="600888" y="1319099"/>
                  </a:lnTo>
                  <a:lnTo>
                    <a:pt x="542339" y="1187133"/>
                  </a:lnTo>
                  <a:lnTo>
                    <a:pt x="484077" y="1056683"/>
                  </a:lnTo>
                  <a:lnTo>
                    <a:pt x="398414" y="866259"/>
                  </a:lnTo>
                  <a:lnTo>
                    <a:pt x="290292" y="627951"/>
                  </a:lnTo>
                  <a:lnTo>
                    <a:pt x="193135" y="415543"/>
                  </a:lnTo>
                  <a:lnTo>
                    <a:pt x="77506" y="164779"/>
                  </a:lnTo>
                  <a:lnTo>
                    <a:pt x="952" y="190"/>
                  </a:lnTo>
                  <a:lnTo>
                    <a:pt x="3184058" y="419424"/>
                  </a:lnTo>
                  <a:lnTo>
                    <a:pt x="8505700" y="419424"/>
                  </a:lnTo>
                  <a:lnTo>
                    <a:pt x="8384191" y="552660"/>
                  </a:lnTo>
                  <a:lnTo>
                    <a:pt x="7599858" y="1428502"/>
                  </a:lnTo>
                  <a:lnTo>
                    <a:pt x="6783259" y="2379253"/>
                  </a:lnTo>
                  <a:lnTo>
                    <a:pt x="6731457" y="2449783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58927" y="10063632"/>
              <a:ext cx="760730" cy="223520"/>
            </a:xfrm>
            <a:custGeom>
              <a:avLst/>
              <a:gdLst/>
              <a:ahLst/>
              <a:cxnLst/>
              <a:rect l="l" t="t" r="r" b="b"/>
              <a:pathLst>
                <a:path w="760729" h="223520">
                  <a:moveTo>
                    <a:pt x="290538" y="93660"/>
                  </a:moveTo>
                  <a:lnTo>
                    <a:pt x="287584" y="93660"/>
                  </a:lnTo>
                  <a:lnTo>
                    <a:pt x="263816" y="83952"/>
                  </a:lnTo>
                  <a:lnTo>
                    <a:pt x="254795" y="61586"/>
                  </a:lnTo>
                  <a:lnTo>
                    <a:pt x="260478" y="36702"/>
                  </a:lnTo>
                  <a:lnTo>
                    <a:pt x="307832" y="10812"/>
                  </a:lnTo>
                  <a:lnTo>
                    <a:pt x="361428" y="1174"/>
                  </a:lnTo>
                  <a:lnTo>
                    <a:pt x="388012" y="0"/>
                  </a:lnTo>
                  <a:lnTo>
                    <a:pt x="434818" y="3590"/>
                  </a:lnTo>
                  <a:lnTo>
                    <a:pt x="480559" y="13660"/>
                  </a:lnTo>
                  <a:lnTo>
                    <a:pt x="525110" y="29687"/>
                  </a:lnTo>
                  <a:lnTo>
                    <a:pt x="568248" y="51053"/>
                  </a:lnTo>
                  <a:lnTo>
                    <a:pt x="609754" y="77137"/>
                  </a:lnTo>
                  <a:lnTo>
                    <a:pt x="630458" y="92898"/>
                  </a:lnTo>
                  <a:lnTo>
                    <a:pt x="303401" y="92898"/>
                  </a:lnTo>
                  <a:lnTo>
                    <a:pt x="290538" y="93660"/>
                  </a:lnTo>
                  <a:close/>
                </a:path>
                <a:path w="760729" h="223520">
                  <a:moveTo>
                    <a:pt x="760277" y="223367"/>
                  </a:moveTo>
                  <a:lnTo>
                    <a:pt x="573915" y="223367"/>
                  </a:lnTo>
                  <a:lnTo>
                    <a:pt x="540091" y="191514"/>
                  </a:lnTo>
                  <a:lnTo>
                    <a:pt x="499802" y="159440"/>
                  </a:lnTo>
                  <a:lnTo>
                    <a:pt x="456861" y="132255"/>
                  </a:lnTo>
                  <a:lnTo>
                    <a:pt x="411014" y="111247"/>
                  </a:lnTo>
                  <a:lnTo>
                    <a:pt x="362009" y="97700"/>
                  </a:lnTo>
                  <a:lnTo>
                    <a:pt x="309595" y="92898"/>
                  </a:lnTo>
                  <a:lnTo>
                    <a:pt x="630458" y="92898"/>
                  </a:lnTo>
                  <a:lnTo>
                    <a:pt x="649404" y="107321"/>
                  </a:lnTo>
                  <a:lnTo>
                    <a:pt x="686979" y="140986"/>
                  </a:lnTo>
                  <a:lnTo>
                    <a:pt x="722255" y="177513"/>
                  </a:lnTo>
                  <a:lnTo>
                    <a:pt x="755012" y="216282"/>
                  </a:lnTo>
                  <a:lnTo>
                    <a:pt x="760277" y="223367"/>
                  </a:lnTo>
                  <a:close/>
                </a:path>
                <a:path w="760729" h="223520">
                  <a:moveTo>
                    <a:pt x="63824" y="223367"/>
                  </a:moveTo>
                  <a:lnTo>
                    <a:pt x="0" y="223367"/>
                  </a:lnTo>
                  <a:lnTo>
                    <a:pt x="28797" y="220002"/>
                  </a:lnTo>
                  <a:lnTo>
                    <a:pt x="63824" y="223367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1172" y="7963939"/>
              <a:ext cx="168459" cy="16845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830666" y="7739268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10" h="308609">
                  <a:moveTo>
                    <a:pt x="23701" y="308517"/>
                  </a:moveTo>
                  <a:lnTo>
                    <a:pt x="13982" y="308517"/>
                  </a:lnTo>
                  <a:lnTo>
                    <a:pt x="9123" y="306707"/>
                  </a:lnTo>
                  <a:lnTo>
                    <a:pt x="5502" y="302991"/>
                  </a:lnTo>
                  <a:lnTo>
                    <a:pt x="1375" y="296774"/>
                  </a:lnTo>
                  <a:lnTo>
                    <a:pt x="0" y="289699"/>
                  </a:lnTo>
                  <a:lnTo>
                    <a:pt x="1375" y="282625"/>
                  </a:lnTo>
                  <a:lnTo>
                    <a:pt x="5502" y="276408"/>
                  </a:lnTo>
                  <a:lnTo>
                    <a:pt x="280011" y="1810"/>
                  </a:lnTo>
                  <a:lnTo>
                    <a:pt x="284775" y="0"/>
                  </a:lnTo>
                  <a:lnTo>
                    <a:pt x="289635" y="0"/>
                  </a:lnTo>
                  <a:lnTo>
                    <a:pt x="308477" y="18913"/>
                  </a:lnTo>
                  <a:lnTo>
                    <a:pt x="307101" y="25987"/>
                  </a:lnTo>
                  <a:lnTo>
                    <a:pt x="302974" y="32204"/>
                  </a:lnTo>
                  <a:lnTo>
                    <a:pt x="28465" y="306707"/>
                  </a:lnTo>
                  <a:lnTo>
                    <a:pt x="23701" y="308517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91623" y="7508975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38111" y="476211"/>
                  </a:moveTo>
                  <a:lnTo>
                    <a:pt x="190127" y="471373"/>
                  </a:lnTo>
                  <a:lnTo>
                    <a:pt x="145433" y="457497"/>
                  </a:lnTo>
                  <a:lnTo>
                    <a:pt x="104987" y="435542"/>
                  </a:lnTo>
                  <a:lnTo>
                    <a:pt x="69746" y="406465"/>
                  </a:lnTo>
                  <a:lnTo>
                    <a:pt x="40669" y="371226"/>
                  </a:lnTo>
                  <a:lnTo>
                    <a:pt x="18714" y="330780"/>
                  </a:lnTo>
                  <a:lnTo>
                    <a:pt x="4838" y="286087"/>
                  </a:lnTo>
                  <a:lnTo>
                    <a:pt x="0" y="238105"/>
                  </a:lnTo>
                  <a:lnTo>
                    <a:pt x="4834" y="190123"/>
                  </a:lnTo>
                  <a:lnTo>
                    <a:pt x="18700" y="145430"/>
                  </a:lnTo>
                  <a:lnTo>
                    <a:pt x="40644" y="104985"/>
                  </a:lnTo>
                  <a:lnTo>
                    <a:pt x="69711" y="69745"/>
                  </a:lnTo>
                  <a:lnTo>
                    <a:pt x="104945" y="40668"/>
                  </a:lnTo>
                  <a:lnTo>
                    <a:pt x="145393" y="18713"/>
                  </a:lnTo>
                  <a:lnTo>
                    <a:pt x="190100" y="4838"/>
                  </a:lnTo>
                  <a:lnTo>
                    <a:pt x="238111" y="0"/>
                  </a:lnTo>
                  <a:lnTo>
                    <a:pt x="286094" y="4838"/>
                  </a:lnTo>
                  <a:lnTo>
                    <a:pt x="330788" y="18713"/>
                  </a:lnTo>
                  <a:lnTo>
                    <a:pt x="371234" y="40668"/>
                  </a:lnTo>
                  <a:lnTo>
                    <a:pt x="406475" y="69745"/>
                  </a:lnTo>
                  <a:lnTo>
                    <a:pt x="435552" y="104985"/>
                  </a:lnTo>
                  <a:lnTo>
                    <a:pt x="457508" y="145430"/>
                  </a:lnTo>
                  <a:lnTo>
                    <a:pt x="471384" y="190123"/>
                  </a:lnTo>
                  <a:lnTo>
                    <a:pt x="476222" y="238105"/>
                  </a:lnTo>
                  <a:lnTo>
                    <a:pt x="471384" y="286087"/>
                  </a:lnTo>
                  <a:lnTo>
                    <a:pt x="457508" y="330780"/>
                  </a:lnTo>
                  <a:lnTo>
                    <a:pt x="435552" y="371226"/>
                  </a:lnTo>
                  <a:lnTo>
                    <a:pt x="406475" y="406465"/>
                  </a:lnTo>
                  <a:lnTo>
                    <a:pt x="371234" y="435542"/>
                  </a:lnTo>
                  <a:lnTo>
                    <a:pt x="330788" y="457497"/>
                  </a:lnTo>
                  <a:lnTo>
                    <a:pt x="286094" y="471373"/>
                  </a:lnTo>
                  <a:lnTo>
                    <a:pt x="238111" y="476211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91623" y="7508975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38111" y="476211"/>
                  </a:moveTo>
                  <a:lnTo>
                    <a:pt x="190127" y="471373"/>
                  </a:lnTo>
                  <a:lnTo>
                    <a:pt x="145433" y="457497"/>
                  </a:lnTo>
                  <a:lnTo>
                    <a:pt x="104987" y="435542"/>
                  </a:lnTo>
                  <a:lnTo>
                    <a:pt x="69746" y="406465"/>
                  </a:lnTo>
                  <a:lnTo>
                    <a:pt x="40669" y="371226"/>
                  </a:lnTo>
                  <a:lnTo>
                    <a:pt x="18714" y="330780"/>
                  </a:lnTo>
                  <a:lnTo>
                    <a:pt x="4838" y="286087"/>
                  </a:lnTo>
                  <a:lnTo>
                    <a:pt x="0" y="238105"/>
                  </a:lnTo>
                  <a:lnTo>
                    <a:pt x="4834" y="190123"/>
                  </a:lnTo>
                  <a:lnTo>
                    <a:pt x="18700" y="145430"/>
                  </a:lnTo>
                  <a:lnTo>
                    <a:pt x="40644" y="104985"/>
                  </a:lnTo>
                  <a:lnTo>
                    <a:pt x="69711" y="69745"/>
                  </a:lnTo>
                  <a:lnTo>
                    <a:pt x="104945" y="40668"/>
                  </a:lnTo>
                  <a:lnTo>
                    <a:pt x="145393" y="18713"/>
                  </a:lnTo>
                  <a:lnTo>
                    <a:pt x="190100" y="4838"/>
                  </a:lnTo>
                  <a:lnTo>
                    <a:pt x="238111" y="0"/>
                  </a:lnTo>
                  <a:lnTo>
                    <a:pt x="245733" y="0"/>
                  </a:lnTo>
                  <a:lnTo>
                    <a:pt x="260788" y="1143"/>
                  </a:lnTo>
                  <a:lnTo>
                    <a:pt x="216329" y="8354"/>
                  </a:lnTo>
                  <a:lnTo>
                    <a:pt x="175655" y="24266"/>
                  </a:lnTo>
                  <a:lnTo>
                    <a:pt x="139879" y="48012"/>
                  </a:lnTo>
                  <a:lnTo>
                    <a:pt x="110116" y="78724"/>
                  </a:lnTo>
                  <a:lnTo>
                    <a:pt x="87478" y="115536"/>
                  </a:lnTo>
                  <a:lnTo>
                    <a:pt x="73078" y="157582"/>
                  </a:lnTo>
                  <a:lnTo>
                    <a:pt x="68031" y="203995"/>
                  </a:lnTo>
                  <a:lnTo>
                    <a:pt x="73422" y="250791"/>
                  </a:lnTo>
                  <a:lnTo>
                    <a:pt x="88776" y="293749"/>
                  </a:lnTo>
                  <a:lnTo>
                    <a:pt x="112869" y="331643"/>
                  </a:lnTo>
                  <a:lnTo>
                    <a:pt x="144475" y="363249"/>
                  </a:lnTo>
                  <a:lnTo>
                    <a:pt x="182370" y="387341"/>
                  </a:lnTo>
                  <a:lnTo>
                    <a:pt x="225329" y="402695"/>
                  </a:lnTo>
                  <a:lnTo>
                    <a:pt x="272127" y="408085"/>
                  </a:lnTo>
                  <a:lnTo>
                    <a:pt x="317316" y="403043"/>
                  </a:lnTo>
                  <a:lnTo>
                    <a:pt x="358898" y="388658"/>
                  </a:lnTo>
                  <a:lnTo>
                    <a:pt x="395798" y="366039"/>
                  </a:lnTo>
                  <a:lnTo>
                    <a:pt x="426941" y="336297"/>
                  </a:lnTo>
                  <a:lnTo>
                    <a:pt x="451252" y="300541"/>
                  </a:lnTo>
                  <a:lnTo>
                    <a:pt x="467656" y="259881"/>
                  </a:lnTo>
                  <a:lnTo>
                    <a:pt x="475078" y="215428"/>
                  </a:lnTo>
                  <a:lnTo>
                    <a:pt x="475745" y="222860"/>
                  </a:lnTo>
                  <a:lnTo>
                    <a:pt x="476222" y="230483"/>
                  </a:lnTo>
                  <a:lnTo>
                    <a:pt x="476222" y="238105"/>
                  </a:lnTo>
                  <a:lnTo>
                    <a:pt x="471384" y="286087"/>
                  </a:lnTo>
                  <a:lnTo>
                    <a:pt x="457508" y="330780"/>
                  </a:lnTo>
                  <a:lnTo>
                    <a:pt x="435552" y="371226"/>
                  </a:lnTo>
                  <a:lnTo>
                    <a:pt x="406475" y="406465"/>
                  </a:lnTo>
                  <a:lnTo>
                    <a:pt x="371234" y="435542"/>
                  </a:lnTo>
                  <a:lnTo>
                    <a:pt x="330788" y="457497"/>
                  </a:lnTo>
                  <a:lnTo>
                    <a:pt x="286094" y="471373"/>
                  </a:lnTo>
                  <a:lnTo>
                    <a:pt x="238111" y="476211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6332" y="8135729"/>
              <a:ext cx="168458" cy="16845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6085826" y="7911058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09">
                  <a:moveTo>
                    <a:pt x="23701" y="308422"/>
                  </a:moveTo>
                  <a:lnTo>
                    <a:pt x="13982" y="308422"/>
                  </a:lnTo>
                  <a:lnTo>
                    <a:pt x="9123" y="306612"/>
                  </a:lnTo>
                  <a:lnTo>
                    <a:pt x="5502" y="302896"/>
                  </a:lnTo>
                  <a:lnTo>
                    <a:pt x="1375" y="296679"/>
                  </a:lnTo>
                  <a:lnTo>
                    <a:pt x="0" y="289604"/>
                  </a:lnTo>
                  <a:lnTo>
                    <a:pt x="1375" y="282530"/>
                  </a:lnTo>
                  <a:lnTo>
                    <a:pt x="5502" y="276313"/>
                  </a:lnTo>
                  <a:lnTo>
                    <a:pt x="280011" y="1810"/>
                  </a:lnTo>
                  <a:lnTo>
                    <a:pt x="284775" y="0"/>
                  </a:lnTo>
                  <a:lnTo>
                    <a:pt x="289634" y="0"/>
                  </a:lnTo>
                  <a:lnTo>
                    <a:pt x="294495" y="0"/>
                  </a:lnTo>
                  <a:lnTo>
                    <a:pt x="299355" y="1905"/>
                  </a:lnTo>
                  <a:lnTo>
                    <a:pt x="302975" y="5526"/>
                  </a:lnTo>
                  <a:lnTo>
                    <a:pt x="307102" y="11743"/>
                  </a:lnTo>
                  <a:lnTo>
                    <a:pt x="308478" y="18817"/>
                  </a:lnTo>
                  <a:lnTo>
                    <a:pt x="307102" y="25892"/>
                  </a:lnTo>
                  <a:lnTo>
                    <a:pt x="302975" y="32109"/>
                  </a:lnTo>
                  <a:lnTo>
                    <a:pt x="28466" y="306612"/>
                  </a:lnTo>
                  <a:lnTo>
                    <a:pt x="23701" y="308422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146689" y="7680766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38111" y="476211"/>
                  </a:moveTo>
                  <a:lnTo>
                    <a:pt x="190127" y="471373"/>
                  </a:lnTo>
                  <a:lnTo>
                    <a:pt x="145433" y="457497"/>
                  </a:lnTo>
                  <a:lnTo>
                    <a:pt x="104987" y="435542"/>
                  </a:lnTo>
                  <a:lnTo>
                    <a:pt x="69746" y="406465"/>
                  </a:lnTo>
                  <a:lnTo>
                    <a:pt x="40669" y="371225"/>
                  </a:lnTo>
                  <a:lnTo>
                    <a:pt x="18714" y="330780"/>
                  </a:lnTo>
                  <a:lnTo>
                    <a:pt x="4838" y="286087"/>
                  </a:lnTo>
                  <a:lnTo>
                    <a:pt x="0" y="238105"/>
                  </a:lnTo>
                  <a:lnTo>
                    <a:pt x="4838" y="190123"/>
                  </a:lnTo>
                  <a:lnTo>
                    <a:pt x="18714" y="145430"/>
                  </a:lnTo>
                  <a:lnTo>
                    <a:pt x="40669" y="104985"/>
                  </a:lnTo>
                  <a:lnTo>
                    <a:pt x="69746" y="69745"/>
                  </a:lnTo>
                  <a:lnTo>
                    <a:pt x="104987" y="40668"/>
                  </a:lnTo>
                  <a:lnTo>
                    <a:pt x="145433" y="18713"/>
                  </a:lnTo>
                  <a:lnTo>
                    <a:pt x="190127" y="4838"/>
                  </a:lnTo>
                  <a:lnTo>
                    <a:pt x="238111" y="0"/>
                  </a:lnTo>
                  <a:lnTo>
                    <a:pt x="286094" y="4838"/>
                  </a:lnTo>
                  <a:lnTo>
                    <a:pt x="330788" y="18713"/>
                  </a:lnTo>
                  <a:lnTo>
                    <a:pt x="371234" y="40668"/>
                  </a:lnTo>
                  <a:lnTo>
                    <a:pt x="406475" y="69745"/>
                  </a:lnTo>
                  <a:lnTo>
                    <a:pt x="435552" y="104985"/>
                  </a:lnTo>
                  <a:lnTo>
                    <a:pt x="457508" y="145430"/>
                  </a:lnTo>
                  <a:lnTo>
                    <a:pt x="471384" y="190123"/>
                  </a:lnTo>
                  <a:lnTo>
                    <a:pt x="476222" y="238105"/>
                  </a:lnTo>
                  <a:lnTo>
                    <a:pt x="471384" y="286087"/>
                  </a:lnTo>
                  <a:lnTo>
                    <a:pt x="457508" y="330780"/>
                  </a:lnTo>
                  <a:lnTo>
                    <a:pt x="435552" y="371226"/>
                  </a:lnTo>
                  <a:lnTo>
                    <a:pt x="406475" y="406465"/>
                  </a:lnTo>
                  <a:lnTo>
                    <a:pt x="371234" y="435542"/>
                  </a:lnTo>
                  <a:lnTo>
                    <a:pt x="330788" y="457497"/>
                  </a:lnTo>
                  <a:lnTo>
                    <a:pt x="286094" y="471373"/>
                  </a:lnTo>
                  <a:lnTo>
                    <a:pt x="238111" y="476211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146689" y="7680670"/>
              <a:ext cx="476250" cy="476884"/>
            </a:xfrm>
            <a:custGeom>
              <a:avLst/>
              <a:gdLst/>
              <a:ahLst/>
              <a:cxnLst/>
              <a:rect l="l" t="t" r="r" b="b"/>
              <a:pathLst>
                <a:path w="476250" h="476884">
                  <a:moveTo>
                    <a:pt x="238111" y="476306"/>
                  </a:moveTo>
                  <a:lnTo>
                    <a:pt x="190127" y="471468"/>
                  </a:lnTo>
                  <a:lnTo>
                    <a:pt x="145433" y="457592"/>
                  </a:lnTo>
                  <a:lnTo>
                    <a:pt x="104987" y="435637"/>
                  </a:lnTo>
                  <a:lnTo>
                    <a:pt x="69746" y="406561"/>
                  </a:lnTo>
                  <a:lnTo>
                    <a:pt x="40669" y="371321"/>
                  </a:lnTo>
                  <a:lnTo>
                    <a:pt x="18714" y="330875"/>
                  </a:lnTo>
                  <a:lnTo>
                    <a:pt x="4838" y="286183"/>
                  </a:lnTo>
                  <a:lnTo>
                    <a:pt x="0" y="238200"/>
                  </a:lnTo>
                  <a:lnTo>
                    <a:pt x="4838" y="190218"/>
                  </a:lnTo>
                  <a:lnTo>
                    <a:pt x="18714" y="145525"/>
                  </a:lnTo>
                  <a:lnTo>
                    <a:pt x="40669" y="105080"/>
                  </a:lnTo>
                  <a:lnTo>
                    <a:pt x="69746" y="69840"/>
                  </a:lnTo>
                  <a:lnTo>
                    <a:pt x="104987" y="40763"/>
                  </a:lnTo>
                  <a:lnTo>
                    <a:pt x="145433" y="18808"/>
                  </a:lnTo>
                  <a:lnTo>
                    <a:pt x="190127" y="4933"/>
                  </a:lnTo>
                  <a:lnTo>
                    <a:pt x="238109" y="0"/>
                  </a:lnTo>
                  <a:lnTo>
                    <a:pt x="245733" y="0"/>
                  </a:lnTo>
                  <a:lnTo>
                    <a:pt x="260787" y="1143"/>
                  </a:lnTo>
                  <a:lnTo>
                    <a:pt x="216297" y="8360"/>
                  </a:lnTo>
                  <a:lnTo>
                    <a:pt x="175612" y="24285"/>
                  </a:lnTo>
                  <a:lnTo>
                    <a:pt x="139838" y="48049"/>
                  </a:lnTo>
                  <a:lnTo>
                    <a:pt x="110085" y="78782"/>
                  </a:lnTo>
                  <a:lnTo>
                    <a:pt x="87460" y="115613"/>
                  </a:lnTo>
                  <a:lnTo>
                    <a:pt x="73072" y="157672"/>
                  </a:lnTo>
                  <a:lnTo>
                    <a:pt x="68030" y="204090"/>
                  </a:lnTo>
                  <a:lnTo>
                    <a:pt x="73421" y="250886"/>
                  </a:lnTo>
                  <a:lnTo>
                    <a:pt x="88775" y="293844"/>
                  </a:lnTo>
                  <a:lnTo>
                    <a:pt x="112868" y="331738"/>
                  </a:lnTo>
                  <a:lnTo>
                    <a:pt x="144475" y="363344"/>
                  </a:lnTo>
                  <a:lnTo>
                    <a:pt x="182370" y="387437"/>
                  </a:lnTo>
                  <a:lnTo>
                    <a:pt x="225329" y="402790"/>
                  </a:lnTo>
                  <a:lnTo>
                    <a:pt x="272126" y="408181"/>
                  </a:lnTo>
                  <a:lnTo>
                    <a:pt x="317315" y="403139"/>
                  </a:lnTo>
                  <a:lnTo>
                    <a:pt x="358897" y="388753"/>
                  </a:lnTo>
                  <a:lnTo>
                    <a:pt x="395798" y="366134"/>
                  </a:lnTo>
                  <a:lnTo>
                    <a:pt x="426941" y="336392"/>
                  </a:lnTo>
                  <a:lnTo>
                    <a:pt x="451252" y="300636"/>
                  </a:lnTo>
                  <a:lnTo>
                    <a:pt x="467656" y="259977"/>
                  </a:lnTo>
                  <a:lnTo>
                    <a:pt x="475078" y="215524"/>
                  </a:lnTo>
                  <a:lnTo>
                    <a:pt x="475745" y="222956"/>
                  </a:lnTo>
                  <a:lnTo>
                    <a:pt x="476222" y="230578"/>
                  </a:lnTo>
                  <a:lnTo>
                    <a:pt x="476222" y="238200"/>
                  </a:lnTo>
                  <a:lnTo>
                    <a:pt x="471384" y="286183"/>
                  </a:lnTo>
                  <a:lnTo>
                    <a:pt x="457508" y="330875"/>
                  </a:lnTo>
                  <a:lnTo>
                    <a:pt x="435552" y="371321"/>
                  </a:lnTo>
                  <a:lnTo>
                    <a:pt x="406475" y="406561"/>
                  </a:lnTo>
                  <a:lnTo>
                    <a:pt x="371234" y="435637"/>
                  </a:lnTo>
                  <a:lnTo>
                    <a:pt x="330788" y="457592"/>
                  </a:lnTo>
                  <a:lnTo>
                    <a:pt x="286094" y="471468"/>
                  </a:lnTo>
                  <a:lnTo>
                    <a:pt x="238111" y="47630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89260" y="7749604"/>
              <a:ext cx="3122295" cy="1454785"/>
            </a:xfrm>
            <a:custGeom>
              <a:avLst/>
              <a:gdLst/>
              <a:ahLst/>
              <a:cxnLst/>
              <a:rect l="l" t="t" r="r" b="b"/>
              <a:pathLst>
                <a:path w="3122295" h="1454784">
                  <a:moveTo>
                    <a:pt x="1548783" y="1454461"/>
                  </a:moveTo>
                  <a:lnTo>
                    <a:pt x="0" y="1232898"/>
                  </a:lnTo>
                  <a:lnTo>
                    <a:pt x="0" y="0"/>
                  </a:lnTo>
                  <a:lnTo>
                    <a:pt x="2822788" y="89062"/>
                  </a:lnTo>
                  <a:lnTo>
                    <a:pt x="3121965" y="1276241"/>
                  </a:lnTo>
                  <a:lnTo>
                    <a:pt x="1548783" y="1454461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20541" y="7680122"/>
              <a:ext cx="3122295" cy="1455420"/>
            </a:xfrm>
            <a:custGeom>
              <a:avLst/>
              <a:gdLst/>
              <a:ahLst/>
              <a:cxnLst/>
              <a:rect l="l" t="t" r="r" b="b"/>
              <a:pathLst>
                <a:path w="3122295" h="1455420">
                  <a:moveTo>
                    <a:pt x="1548783" y="1455316"/>
                  </a:moveTo>
                  <a:lnTo>
                    <a:pt x="0" y="1233944"/>
                  </a:lnTo>
                  <a:lnTo>
                    <a:pt x="0" y="0"/>
                  </a:lnTo>
                  <a:lnTo>
                    <a:pt x="2822693" y="90107"/>
                  </a:lnTo>
                  <a:lnTo>
                    <a:pt x="3121965" y="1277096"/>
                  </a:lnTo>
                  <a:lnTo>
                    <a:pt x="1548783" y="1455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27783" y="7744764"/>
              <a:ext cx="2625090" cy="1183640"/>
            </a:xfrm>
            <a:custGeom>
              <a:avLst/>
              <a:gdLst/>
              <a:ahLst/>
              <a:cxnLst/>
              <a:rect l="l" t="t" r="r" b="b"/>
              <a:pathLst>
                <a:path w="2625090" h="1183640">
                  <a:moveTo>
                    <a:pt x="474980" y="1160843"/>
                  </a:moveTo>
                  <a:lnTo>
                    <a:pt x="471309" y="1107884"/>
                  </a:lnTo>
                  <a:lnTo>
                    <a:pt x="464654" y="1054900"/>
                  </a:lnTo>
                  <a:lnTo>
                    <a:pt x="448513" y="948651"/>
                  </a:lnTo>
                  <a:lnTo>
                    <a:pt x="442099" y="895273"/>
                  </a:lnTo>
                  <a:lnTo>
                    <a:pt x="437896" y="843203"/>
                  </a:lnTo>
                  <a:lnTo>
                    <a:pt x="434594" y="791133"/>
                  </a:lnTo>
                  <a:lnTo>
                    <a:pt x="431965" y="739063"/>
                  </a:lnTo>
                  <a:lnTo>
                    <a:pt x="429806" y="686993"/>
                  </a:lnTo>
                  <a:lnTo>
                    <a:pt x="425983" y="582853"/>
                  </a:lnTo>
                  <a:lnTo>
                    <a:pt x="423887" y="531380"/>
                  </a:lnTo>
                  <a:lnTo>
                    <a:pt x="421551" y="479933"/>
                  </a:lnTo>
                  <a:lnTo>
                    <a:pt x="418833" y="428536"/>
                  </a:lnTo>
                  <a:lnTo>
                    <a:pt x="415582" y="377190"/>
                  </a:lnTo>
                  <a:lnTo>
                    <a:pt x="411657" y="325920"/>
                  </a:lnTo>
                  <a:lnTo>
                    <a:pt x="406920" y="274751"/>
                  </a:lnTo>
                  <a:lnTo>
                    <a:pt x="401231" y="223672"/>
                  </a:lnTo>
                  <a:lnTo>
                    <a:pt x="394423" y="172720"/>
                  </a:lnTo>
                  <a:lnTo>
                    <a:pt x="386372" y="121894"/>
                  </a:lnTo>
                  <a:lnTo>
                    <a:pt x="376923" y="71221"/>
                  </a:lnTo>
                  <a:lnTo>
                    <a:pt x="365950" y="20713"/>
                  </a:lnTo>
                  <a:lnTo>
                    <a:pt x="338683" y="0"/>
                  </a:lnTo>
                  <a:lnTo>
                    <a:pt x="328650" y="1574"/>
                  </a:lnTo>
                  <a:lnTo>
                    <a:pt x="319570" y="6235"/>
                  </a:lnTo>
                  <a:lnTo>
                    <a:pt x="312458" y="13919"/>
                  </a:lnTo>
                  <a:lnTo>
                    <a:pt x="308381" y="24523"/>
                  </a:lnTo>
                  <a:lnTo>
                    <a:pt x="309333" y="24523"/>
                  </a:lnTo>
                  <a:lnTo>
                    <a:pt x="240614" y="408241"/>
                  </a:lnTo>
                  <a:lnTo>
                    <a:pt x="237604" y="432816"/>
                  </a:lnTo>
                  <a:lnTo>
                    <a:pt x="231813" y="465302"/>
                  </a:lnTo>
                  <a:lnTo>
                    <a:pt x="219748" y="493636"/>
                  </a:lnTo>
                  <a:lnTo>
                    <a:pt x="197916" y="505764"/>
                  </a:lnTo>
                  <a:lnTo>
                    <a:pt x="189941" y="504723"/>
                  </a:lnTo>
                  <a:lnTo>
                    <a:pt x="150012" y="470395"/>
                  </a:lnTo>
                  <a:lnTo>
                    <a:pt x="133489" y="397027"/>
                  </a:lnTo>
                  <a:lnTo>
                    <a:pt x="121081" y="351256"/>
                  </a:lnTo>
                  <a:lnTo>
                    <a:pt x="85445" y="213956"/>
                  </a:lnTo>
                  <a:lnTo>
                    <a:pt x="82880" y="203403"/>
                  </a:lnTo>
                  <a:lnTo>
                    <a:pt x="74396" y="198462"/>
                  </a:lnTo>
                  <a:lnTo>
                    <a:pt x="65811" y="198462"/>
                  </a:lnTo>
                  <a:lnTo>
                    <a:pt x="58559" y="199631"/>
                  </a:lnTo>
                  <a:lnTo>
                    <a:pt x="35090" y="266204"/>
                  </a:lnTo>
                  <a:lnTo>
                    <a:pt x="27114" y="315671"/>
                  </a:lnTo>
                  <a:lnTo>
                    <a:pt x="20104" y="365112"/>
                  </a:lnTo>
                  <a:lnTo>
                    <a:pt x="14084" y="414528"/>
                  </a:lnTo>
                  <a:lnTo>
                    <a:pt x="9080" y="463918"/>
                  </a:lnTo>
                  <a:lnTo>
                    <a:pt x="5130" y="513270"/>
                  </a:lnTo>
                  <a:lnTo>
                    <a:pt x="2286" y="562584"/>
                  </a:lnTo>
                  <a:lnTo>
                    <a:pt x="558" y="611860"/>
                  </a:lnTo>
                  <a:lnTo>
                    <a:pt x="0" y="661098"/>
                  </a:lnTo>
                  <a:lnTo>
                    <a:pt x="622" y="710298"/>
                  </a:lnTo>
                  <a:lnTo>
                    <a:pt x="2476" y="759434"/>
                  </a:lnTo>
                  <a:lnTo>
                    <a:pt x="5600" y="808532"/>
                  </a:lnTo>
                  <a:lnTo>
                    <a:pt x="10020" y="857567"/>
                  </a:lnTo>
                  <a:lnTo>
                    <a:pt x="15760" y="906551"/>
                  </a:lnTo>
                  <a:lnTo>
                    <a:pt x="22872" y="955471"/>
                  </a:lnTo>
                  <a:lnTo>
                    <a:pt x="31381" y="1004328"/>
                  </a:lnTo>
                  <a:lnTo>
                    <a:pt x="41313" y="1053122"/>
                  </a:lnTo>
                  <a:lnTo>
                    <a:pt x="52717" y="1101839"/>
                  </a:lnTo>
                  <a:lnTo>
                    <a:pt x="65620" y="1150493"/>
                  </a:lnTo>
                  <a:lnTo>
                    <a:pt x="73533" y="1160284"/>
                  </a:lnTo>
                  <a:lnTo>
                    <a:pt x="86880" y="1160284"/>
                  </a:lnTo>
                  <a:lnTo>
                    <a:pt x="94221" y="1154950"/>
                  </a:lnTo>
                  <a:lnTo>
                    <a:pt x="92024" y="1145730"/>
                  </a:lnTo>
                  <a:lnTo>
                    <a:pt x="81216" y="1095413"/>
                  </a:lnTo>
                  <a:lnTo>
                    <a:pt x="71424" y="1044790"/>
                  </a:lnTo>
                  <a:lnTo>
                    <a:pt x="62687" y="993876"/>
                  </a:lnTo>
                  <a:lnTo>
                    <a:pt x="55041" y="942733"/>
                  </a:lnTo>
                  <a:lnTo>
                    <a:pt x="48539" y="891374"/>
                  </a:lnTo>
                  <a:lnTo>
                    <a:pt x="43205" y="839851"/>
                  </a:lnTo>
                  <a:lnTo>
                    <a:pt x="39090" y="788187"/>
                  </a:lnTo>
                  <a:lnTo>
                    <a:pt x="36233" y="736422"/>
                  </a:lnTo>
                  <a:lnTo>
                    <a:pt x="34683" y="684593"/>
                  </a:lnTo>
                  <a:lnTo>
                    <a:pt x="34467" y="632739"/>
                  </a:lnTo>
                  <a:lnTo>
                    <a:pt x="35636" y="580898"/>
                  </a:lnTo>
                  <a:lnTo>
                    <a:pt x="38239" y="529082"/>
                  </a:lnTo>
                  <a:lnTo>
                    <a:pt x="42303" y="477354"/>
                  </a:lnTo>
                  <a:lnTo>
                    <a:pt x="47879" y="425742"/>
                  </a:lnTo>
                  <a:lnTo>
                    <a:pt x="55003" y="374269"/>
                  </a:lnTo>
                  <a:lnTo>
                    <a:pt x="63715" y="322973"/>
                  </a:lnTo>
                  <a:lnTo>
                    <a:pt x="74155" y="372084"/>
                  </a:lnTo>
                  <a:lnTo>
                    <a:pt x="85928" y="420598"/>
                  </a:lnTo>
                  <a:lnTo>
                    <a:pt x="99771" y="467893"/>
                  </a:lnTo>
                  <a:lnTo>
                    <a:pt x="116420" y="513372"/>
                  </a:lnTo>
                  <a:lnTo>
                    <a:pt x="146380" y="556806"/>
                  </a:lnTo>
                  <a:lnTo>
                    <a:pt x="191046" y="574001"/>
                  </a:lnTo>
                  <a:lnTo>
                    <a:pt x="202298" y="573049"/>
                  </a:lnTo>
                  <a:lnTo>
                    <a:pt x="237845" y="557377"/>
                  </a:lnTo>
                  <a:lnTo>
                    <a:pt x="266446" y="525843"/>
                  </a:lnTo>
                  <a:lnTo>
                    <a:pt x="284314" y="484251"/>
                  </a:lnTo>
                  <a:lnTo>
                    <a:pt x="294754" y="437870"/>
                  </a:lnTo>
                  <a:lnTo>
                    <a:pt x="306565" y="351878"/>
                  </a:lnTo>
                  <a:lnTo>
                    <a:pt x="337642" y="185826"/>
                  </a:lnTo>
                  <a:lnTo>
                    <a:pt x="343649" y="234365"/>
                  </a:lnTo>
                  <a:lnTo>
                    <a:pt x="348602" y="283044"/>
                  </a:lnTo>
                  <a:lnTo>
                    <a:pt x="352666" y="331838"/>
                  </a:lnTo>
                  <a:lnTo>
                    <a:pt x="355955" y="380720"/>
                  </a:lnTo>
                  <a:lnTo>
                    <a:pt x="358635" y="429691"/>
                  </a:lnTo>
                  <a:lnTo>
                    <a:pt x="360832" y="478713"/>
                  </a:lnTo>
                  <a:lnTo>
                    <a:pt x="362686" y="527786"/>
                  </a:lnTo>
                  <a:lnTo>
                    <a:pt x="365950" y="625995"/>
                  </a:lnTo>
                  <a:lnTo>
                    <a:pt x="367271" y="680059"/>
                  </a:lnTo>
                  <a:lnTo>
                    <a:pt x="369100" y="734098"/>
                  </a:lnTo>
                  <a:lnTo>
                    <a:pt x="371487" y="788136"/>
                  </a:lnTo>
                  <a:lnTo>
                    <a:pt x="374484" y="842175"/>
                  </a:lnTo>
                  <a:lnTo>
                    <a:pt x="378142" y="896226"/>
                  </a:lnTo>
                  <a:lnTo>
                    <a:pt x="381457" y="942289"/>
                  </a:lnTo>
                  <a:lnTo>
                    <a:pt x="385508" y="988987"/>
                  </a:lnTo>
                  <a:lnTo>
                    <a:pt x="391134" y="1035735"/>
                  </a:lnTo>
                  <a:lnTo>
                    <a:pt x="399186" y="1081938"/>
                  </a:lnTo>
                  <a:lnTo>
                    <a:pt x="410514" y="1126972"/>
                  </a:lnTo>
                  <a:lnTo>
                    <a:pt x="425983" y="1170254"/>
                  </a:lnTo>
                  <a:lnTo>
                    <a:pt x="448195" y="1183373"/>
                  </a:lnTo>
                  <a:lnTo>
                    <a:pt x="458165" y="1181862"/>
                  </a:lnTo>
                  <a:lnTo>
                    <a:pt x="466877" y="1177455"/>
                  </a:lnTo>
                  <a:lnTo>
                    <a:pt x="472935" y="1170381"/>
                  </a:lnTo>
                  <a:lnTo>
                    <a:pt x="474980" y="1160843"/>
                  </a:lnTo>
                  <a:close/>
                </a:path>
                <a:path w="2625090" h="1183640">
                  <a:moveTo>
                    <a:pt x="744905" y="991349"/>
                  </a:moveTo>
                  <a:lnTo>
                    <a:pt x="740168" y="936104"/>
                  </a:lnTo>
                  <a:lnTo>
                    <a:pt x="731545" y="880846"/>
                  </a:lnTo>
                  <a:lnTo>
                    <a:pt x="723455" y="825792"/>
                  </a:lnTo>
                  <a:lnTo>
                    <a:pt x="717905" y="778078"/>
                  </a:lnTo>
                  <a:lnTo>
                    <a:pt x="712597" y="730478"/>
                  </a:lnTo>
                  <a:lnTo>
                    <a:pt x="707517" y="682891"/>
                  </a:lnTo>
                  <a:lnTo>
                    <a:pt x="702678" y="635266"/>
                  </a:lnTo>
                  <a:lnTo>
                    <a:pt x="697141" y="577710"/>
                  </a:lnTo>
                  <a:lnTo>
                    <a:pt x="688467" y="573151"/>
                  </a:lnTo>
                  <a:lnTo>
                    <a:pt x="679602" y="573151"/>
                  </a:lnTo>
                  <a:lnTo>
                    <a:pt x="672147" y="574154"/>
                  </a:lnTo>
                  <a:lnTo>
                    <a:pt x="665708" y="577405"/>
                  </a:lnTo>
                  <a:lnTo>
                    <a:pt x="661136" y="582764"/>
                  </a:lnTo>
                  <a:lnTo>
                    <a:pt x="659396" y="590169"/>
                  </a:lnTo>
                  <a:lnTo>
                    <a:pt x="659091" y="636943"/>
                  </a:lnTo>
                  <a:lnTo>
                    <a:pt x="659485" y="683780"/>
                  </a:lnTo>
                  <a:lnTo>
                    <a:pt x="660781" y="730681"/>
                  </a:lnTo>
                  <a:lnTo>
                    <a:pt x="663219" y="777697"/>
                  </a:lnTo>
                  <a:lnTo>
                    <a:pt x="667029" y="824852"/>
                  </a:lnTo>
                  <a:lnTo>
                    <a:pt x="670394" y="871131"/>
                  </a:lnTo>
                  <a:lnTo>
                    <a:pt x="674243" y="917981"/>
                  </a:lnTo>
                  <a:lnTo>
                    <a:pt x="680808" y="964399"/>
                  </a:lnTo>
                  <a:lnTo>
                    <a:pt x="692365" y="1009370"/>
                  </a:lnTo>
                  <a:lnTo>
                    <a:pt x="711161" y="1051915"/>
                  </a:lnTo>
                  <a:lnTo>
                    <a:pt x="719442" y="1060386"/>
                  </a:lnTo>
                  <a:lnTo>
                    <a:pt x="732129" y="1060386"/>
                  </a:lnTo>
                  <a:lnTo>
                    <a:pt x="739648" y="1055243"/>
                  </a:lnTo>
                  <a:lnTo>
                    <a:pt x="741375" y="1046403"/>
                  </a:lnTo>
                  <a:lnTo>
                    <a:pt x="744905" y="991349"/>
                  </a:lnTo>
                  <a:close/>
                </a:path>
                <a:path w="2625090" h="1183640">
                  <a:moveTo>
                    <a:pt x="1134960" y="917689"/>
                  </a:moveTo>
                  <a:lnTo>
                    <a:pt x="1110030" y="860590"/>
                  </a:lnTo>
                  <a:lnTo>
                    <a:pt x="1069251" y="838682"/>
                  </a:lnTo>
                  <a:lnTo>
                    <a:pt x="1023200" y="823493"/>
                  </a:lnTo>
                  <a:lnTo>
                    <a:pt x="976083" y="810412"/>
                  </a:lnTo>
                  <a:lnTo>
                    <a:pt x="932078" y="794804"/>
                  </a:lnTo>
                  <a:lnTo>
                    <a:pt x="894041" y="768451"/>
                  </a:lnTo>
                  <a:lnTo>
                    <a:pt x="876820" y="734618"/>
                  </a:lnTo>
                  <a:lnTo>
                    <a:pt x="879690" y="696188"/>
                  </a:lnTo>
                  <a:lnTo>
                    <a:pt x="901966" y="656031"/>
                  </a:lnTo>
                  <a:lnTo>
                    <a:pt x="934085" y="622896"/>
                  </a:lnTo>
                  <a:lnTo>
                    <a:pt x="967028" y="600214"/>
                  </a:lnTo>
                  <a:lnTo>
                    <a:pt x="976401" y="594156"/>
                  </a:lnTo>
                  <a:lnTo>
                    <a:pt x="979170" y="593204"/>
                  </a:lnTo>
                  <a:lnTo>
                    <a:pt x="981075" y="592251"/>
                  </a:lnTo>
                  <a:lnTo>
                    <a:pt x="980351" y="598512"/>
                  </a:lnTo>
                  <a:lnTo>
                    <a:pt x="1017993" y="565772"/>
                  </a:lnTo>
                  <a:lnTo>
                    <a:pt x="1008151" y="551383"/>
                  </a:lnTo>
                  <a:lnTo>
                    <a:pt x="985266" y="545782"/>
                  </a:lnTo>
                  <a:lnTo>
                    <a:pt x="977455" y="546163"/>
                  </a:lnTo>
                  <a:lnTo>
                    <a:pt x="935786" y="559295"/>
                  </a:lnTo>
                  <a:lnTo>
                    <a:pt x="896302" y="586193"/>
                  </a:lnTo>
                  <a:lnTo>
                    <a:pt x="861822" y="621728"/>
                  </a:lnTo>
                  <a:lnTo>
                    <a:pt x="835190" y="660781"/>
                  </a:lnTo>
                  <a:lnTo>
                    <a:pt x="819238" y="698233"/>
                  </a:lnTo>
                  <a:lnTo>
                    <a:pt x="816508" y="748055"/>
                  </a:lnTo>
                  <a:lnTo>
                    <a:pt x="834453" y="789266"/>
                  </a:lnTo>
                  <a:lnTo>
                    <a:pt x="868070" y="821994"/>
                  </a:lnTo>
                  <a:lnTo>
                    <a:pt x="912355" y="846416"/>
                  </a:lnTo>
                  <a:lnTo>
                    <a:pt x="945134" y="856576"/>
                  </a:lnTo>
                  <a:lnTo>
                    <a:pt x="984415" y="866165"/>
                  </a:lnTo>
                  <a:lnTo>
                    <a:pt x="1022261" y="877862"/>
                  </a:lnTo>
                  <a:lnTo>
                    <a:pt x="1050747" y="894334"/>
                  </a:lnTo>
                  <a:lnTo>
                    <a:pt x="1062824" y="923150"/>
                  </a:lnTo>
                  <a:lnTo>
                    <a:pt x="1045502" y="951166"/>
                  </a:lnTo>
                  <a:lnTo>
                    <a:pt x="1011605" y="976858"/>
                  </a:lnTo>
                  <a:lnTo>
                    <a:pt x="945426" y="1015415"/>
                  </a:lnTo>
                  <a:lnTo>
                    <a:pt x="936739" y="1027328"/>
                  </a:lnTo>
                  <a:lnTo>
                    <a:pt x="938098" y="1040726"/>
                  </a:lnTo>
                  <a:lnTo>
                    <a:pt x="946912" y="1051674"/>
                  </a:lnTo>
                  <a:lnTo>
                    <a:pt x="960577" y="1056195"/>
                  </a:lnTo>
                  <a:lnTo>
                    <a:pt x="962101" y="1056195"/>
                  </a:lnTo>
                  <a:lnTo>
                    <a:pt x="1027988" y="1029195"/>
                  </a:lnTo>
                  <a:lnTo>
                    <a:pt x="1063548" y="1005992"/>
                  </a:lnTo>
                  <a:lnTo>
                    <a:pt x="1096098" y="978522"/>
                  </a:lnTo>
                  <a:lnTo>
                    <a:pt x="1121346" y="948512"/>
                  </a:lnTo>
                  <a:lnTo>
                    <a:pt x="1134960" y="917689"/>
                  </a:lnTo>
                  <a:close/>
                </a:path>
                <a:path w="2625090" h="1183640">
                  <a:moveTo>
                    <a:pt x="1460119" y="847382"/>
                  </a:moveTo>
                  <a:lnTo>
                    <a:pt x="1439418" y="783399"/>
                  </a:lnTo>
                  <a:lnTo>
                    <a:pt x="1405559" y="761949"/>
                  </a:lnTo>
                  <a:lnTo>
                    <a:pt x="1365631" y="749338"/>
                  </a:lnTo>
                  <a:lnTo>
                    <a:pt x="1323543" y="741095"/>
                  </a:lnTo>
                  <a:lnTo>
                    <a:pt x="1283208" y="732739"/>
                  </a:lnTo>
                  <a:lnTo>
                    <a:pt x="1250632" y="720991"/>
                  </a:lnTo>
                  <a:lnTo>
                    <a:pt x="1223518" y="704138"/>
                  </a:lnTo>
                  <a:lnTo>
                    <a:pt x="1204150" y="680250"/>
                  </a:lnTo>
                  <a:lnTo>
                    <a:pt x="1194854" y="647382"/>
                  </a:lnTo>
                  <a:lnTo>
                    <a:pt x="1200924" y="607656"/>
                  </a:lnTo>
                  <a:lnTo>
                    <a:pt x="1223149" y="576770"/>
                  </a:lnTo>
                  <a:lnTo>
                    <a:pt x="1256868" y="556069"/>
                  </a:lnTo>
                  <a:lnTo>
                    <a:pt x="1297406" y="546912"/>
                  </a:lnTo>
                  <a:lnTo>
                    <a:pt x="1309687" y="540969"/>
                  </a:lnTo>
                  <a:lnTo>
                    <a:pt x="1313053" y="528789"/>
                  </a:lnTo>
                  <a:lnTo>
                    <a:pt x="1308138" y="516788"/>
                  </a:lnTo>
                  <a:lnTo>
                    <a:pt x="1295590" y="511365"/>
                  </a:lnTo>
                  <a:lnTo>
                    <a:pt x="1287678" y="511175"/>
                  </a:lnTo>
                  <a:lnTo>
                    <a:pt x="1245908" y="516724"/>
                  </a:lnTo>
                  <a:lnTo>
                    <a:pt x="1209014" y="531888"/>
                  </a:lnTo>
                  <a:lnTo>
                    <a:pt x="1178318" y="555040"/>
                  </a:lnTo>
                  <a:lnTo>
                    <a:pt x="1141056" y="618261"/>
                  </a:lnTo>
                  <a:lnTo>
                    <a:pt x="1137297" y="654824"/>
                  </a:lnTo>
                  <a:lnTo>
                    <a:pt x="1145336" y="692365"/>
                  </a:lnTo>
                  <a:lnTo>
                    <a:pt x="1166545" y="729132"/>
                  </a:lnTo>
                  <a:lnTo>
                    <a:pt x="1199476" y="758329"/>
                  </a:lnTo>
                  <a:lnTo>
                    <a:pt x="1238669" y="776846"/>
                  </a:lnTo>
                  <a:lnTo>
                    <a:pt x="1281544" y="788873"/>
                  </a:lnTo>
                  <a:lnTo>
                    <a:pt x="1325524" y="798614"/>
                  </a:lnTo>
                  <a:lnTo>
                    <a:pt x="1352575" y="804291"/>
                  </a:lnTo>
                  <a:lnTo>
                    <a:pt x="1367028" y="808418"/>
                  </a:lnTo>
                  <a:lnTo>
                    <a:pt x="1377276" y="813536"/>
                  </a:lnTo>
                  <a:lnTo>
                    <a:pt x="1389862" y="832383"/>
                  </a:lnTo>
                  <a:lnTo>
                    <a:pt x="1388732" y="852500"/>
                  </a:lnTo>
                  <a:lnTo>
                    <a:pt x="1366888" y="888530"/>
                  </a:lnTo>
                  <a:lnTo>
                    <a:pt x="1318996" y="937310"/>
                  </a:lnTo>
                  <a:lnTo>
                    <a:pt x="1268247" y="982535"/>
                  </a:lnTo>
                  <a:lnTo>
                    <a:pt x="1260221" y="996962"/>
                  </a:lnTo>
                  <a:lnTo>
                    <a:pt x="1261833" y="1012659"/>
                  </a:lnTo>
                  <a:lnTo>
                    <a:pt x="1270838" y="1025271"/>
                  </a:lnTo>
                  <a:lnTo>
                    <a:pt x="1285011" y="1030439"/>
                  </a:lnTo>
                  <a:lnTo>
                    <a:pt x="1289304" y="1030439"/>
                  </a:lnTo>
                  <a:lnTo>
                    <a:pt x="1325308" y="1008329"/>
                  </a:lnTo>
                  <a:lnTo>
                    <a:pt x="1357591" y="983094"/>
                  </a:lnTo>
                  <a:lnTo>
                    <a:pt x="1391221" y="952614"/>
                  </a:lnTo>
                  <a:lnTo>
                    <a:pt x="1422184" y="918654"/>
                  </a:lnTo>
                  <a:lnTo>
                    <a:pt x="1446479" y="882992"/>
                  </a:lnTo>
                  <a:lnTo>
                    <a:pt x="1460119" y="847382"/>
                  </a:lnTo>
                  <a:close/>
                </a:path>
                <a:path w="2625090" h="1183640">
                  <a:moveTo>
                    <a:pt x="1644434" y="1002017"/>
                  </a:moveTo>
                  <a:lnTo>
                    <a:pt x="1641322" y="947585"/>
                  </a:lnTo>
                  <a:lnTo>
                    <a:pt x="1633486" y="893292"/>
                  </a:lnTo>
                  <a:lnTo>
                    <a:pt x="1623161" y="839114"/>
                  </a:lnTo>
                  <a:lnTo>
                    <a:pt x="1612569" y="785012"/>
                  </a:lnTo>
                  <a:lnTo>
                    <a:pt x="1603921" y="730935"/>
                  </a:lnTo>
                  <a:lnTo>
                    <a:pt x="1599349" y="679869"/>
                  </a:lnTo>
                  <a:lnTo>
                    <a:pt x="1596504" y="625462"/>
                  </a:lnTo>
                  <a:lnTo>
                    <a:pt x="1591437" y="570712"/>
                  </a:lnTo>
                  <a:lnTo>
                    <a:pt x="1580197" y="518579"/>
                  </a:lnTo>
                  <a:lnTo>
                    <a:pt x="1558836" y="472020"/>
                  </a:lnTo>
                  <a:lnTo>
                    <a:pt x="1554937" y="466128"/>
                  </a:lnTo>
                  <a:lnTo>
                    <a:pt x="1549209" y="463372"/>
                  </a:lnTo>
                  <a:lnTo>
                    <a:pt x="1543494" y="463372"/>
                  </a:lnTo>
                  <a:lnTo>
                    <a:pt x="1536382" y="464743"/>
                  </a:lnTo>
                  <a:lnTo>
                    <a:pt x="1530350" y="468706"/>
                  </a:lnTo>
                  <a:lnTo>
                    <a:pt x="1526273" y="474954"/>
                  </a:lnTo>
                  <a:lnTo>
                    <a:pt x="1525003" y="483235"/>
                  </a:lnTo>
                  <a:lnTo>
                    <a:pt x="1529511" y="537400"/>
                  </a:lnTo>
                  <a:lnTo>
                    <a:pt x="1536979" y="645998"/>
                  </a:lnTo>
                  <a:lnTo>
                    <a:pt x="1541221" y="700252"/>
                  </a:lnTo>
                  <a:lnTo>
                    <a:pt x="1546644" y="754316"/>
                  </a:lnTo>
                  <a:lnTo>
                    <a:pt x="1552790" y="805967"/>
                  </a:lnTo>
                  <a:lnTo>
                    <a:pt x="1559839" y="858583"/>
                  </a:lnTo>
                  <a:lnTo>
                    <a:pt x="1569351" y="910894"/>
                  </a:lnTo>
                  <a:lnTo>
                    <a:pt x="1582915" y="961669"/>
                  </a:lnTo>
                  <a:lnTo>
                    <a:pt x="1602117" y="1009624"/>
                  </a:lnTo>
                  <a:lnTo>
                    <a:pt x="1613928" y="1021410"/>
                  </a:lnTo>
                  <a:lnTo>
                    <a:pt x="1622221" y="1021410"/>
                  </a:lnTo>
                  <a:lnTo>
                    <a:pt x="1630362" y="1020140"/>
                  </a:lnTo>
                  <a:lnTo>
                    <a:pt x="1637474" y="1016419"/>
                  </a:lnTo>
                  <a:lnTo>
                    <a:pt x="1642516" y="1010348"/>
                  </a:lnTo>
                  <a:lnTo>
                    <a:pt x="1644434" y="1002017"/>
                  </a:lnTo>
                  <a:close/>
                </a:path>
                <a:path w="2625090" h="1183640">
                  <a:moveTo>
                    <a:pt x="2082088" y="947559"/>
                  </a:moveTo>
                  <a:lnTo>
                    <a:pt x="2081415" y="895680"/>
                  </a:lnTo>
                  <a:lnTo>
                    <a:pt x="2078634" y="843902"/>
                  </a:lnTo>
                  <a:lnTo>
                    <a:pt x="2073859" y="792302"/>
                  </a:lnTo>
                  <a:lnTo>
                    <a:pt x="2067179" y="740930"/>
                  </a:lnTo>
                  <a:lnTo>
                    <a:pt x="2058720" y="689889"/>
                  </a:lnTo>
                  <a:lnTo>
                    <a:pt x="2048560" y="639229"/>
                  </a:lnTo>
                  <a:lnTo>
                    <a:pt x="2026500" y="545185"/>
                  </a:lnTo>
                  <a:lnTo>
                    <a:pt x="2011184" y="495998"/>
                  </a:lnTo>
                  <a:lnTo>
                    <a:pt x="1985568" y="455891"/>
                  </a:lnTo>
                  <a:lnTo>
                    <a:pt x="1944370" y="439318"/>
                  </a:lnTo>
                  <a:lnTo>
                    <a:pt x="1944370" y="439610"/>
                  </a:lnTo>
                  <a:lnTo>
                    <a:pt x="1937512" y="439610"/>
                  </a:lnTo>
                  <a:lnTo>
                    <a:pt x="1881720" y="466090"/>
                  </a:lnTo>
                  <a:lnTo>
                    <a:pt x="1849577" y="506463"/>
                  </a:lnTo>
                  <a:lnTo>
                    <a:pt x="1824570" y="555815"/>
                  </a:lnTo>
                  <a:lnTo>
                    <a:pt x="1805787" y="605878"/>
                  </a:lnTo>
                  <a:lnTo>
                    <a:pt x="1792249" y="648436"/>
                  </a:lnTo>
                  <a:lnTo>
                    <a:pt x="1786636" y="665302"/>
                  </a:lnTo>
                  <a:lnTo>
                    <a:pt x="1784108" y="673747"/>
                  </a:lnTo>
                  <a:lnTo>
                    <a:pt x="1781860" y="682180"/>
                  </a:lnTo>
                  <a:lnTo>
                    <a:pt x="1772716" y="627443"/>
                  </a:lnTo>
                  <a:lnTo>
                    <a:pt x="1762213" y="572985"/>
                  </a:lnTo>
                  <a:lnTo>
                    <a:pt x="1750453" y="518706"/>
                  </a:lnTo>
                  <a:lnTo>
                    <a:pt x="1737550" y="464515"/>
                  </a:lnTo>
                  <a:lnTo>
                    <a:pt x="1728114" y="452348"/>
                  </a:lnTo>
                  <a:lnTo>
                    <a:pt x="1720862" y="452348"/>
                  </a:lnTo>
                  <a:lnTo>
                    <a:pt x="1713801" y="453631"/>
                  </a:lnTo>
                  <a:lnTo>
                    <a:pt x="1707819" y="457339"/>
                  </a:lnTo>
                  <a:lnTo>
                    <a:pt x="1704073" y="463245"/>
                  </a:lnTo>
                  <a:lnTo>
                    <a:pt x="1703717" y="471157"/>
                  </a:lnTo>
                  <a:lnTo>
                    <a:pt x="1712595" y="522935"/>
                  </a:lnTo>
                  <a:lnTo>
                    <a:pt x="1720938" y="574890"/>
                  </a:lnTo>
                  <a:lnTo>
                    <a:pt x="1728724" y="626973"/>
                  </a:lnTo>
                  <a:lnTo>
                    <a:pt x="1735899" y="679183"/>
                  </a:lnTo>
                  <a:lnTo>
                    <a:pt x="1742465" y="731469"/>
                  </a:lnTo>
                  <a:lnTo>
                    <a:pt x="1748396" y="783831"/>
                  </a:lnTo>
                  <a:lnTo>
                    <a:pt x="1753654" y="836218"/>
                  </a:lnTo>
                  <a:lnTo>
                    <a:pt x="1758226" y="888619"/>
                  </a:lnTo>
                  <a:lnTo>
                    <a:pt x="1758581" y="906424"/>
                  </a:lnTo>
                  <a:lnTo>
                    <a:pt x="1759572" y="924344"/>
                  </a:lnTo>
                  <a:lnTo>
                    <a:pt x="1765528" y="968387"/>
                  </a:lnTo>
                  <a:lnTo>
                    <a:pt x="1784248" y="978738"/>
                  </a:lnTo>
                  <a:lnTo>
                    <a:pt x="1794789" y="976795"/>
                  </a:lnTo>
                  <a:lnTo>
                    <a:pt x="1804238" y="971207"/>
                  </a:lnTo>
                  <a:lnTo>
                    <a:pt x="1810867" y="962329"/>
                  </a:lnTo>
                  <a:lnTo>
                    <a:pt x="1812937" y="950506"/>
                  </a:lnTo>
                  <a:lnTo>
                    <a:pt x="1809978" y="919518"/>
                  </a:lnTo>
                  <a:lnTo>
                    <a:pt x="1808581" y="875233"/>
                  </a:lnTo>
                  <a:lnTo>
                    <a:pt x="1809889" y="830922"/>
                  </a:lnTo>
                  <a:lnTo>
                    <a:pt x="1813839" y="786587"/>
                  </a:lnTo>
                  <a:lnTo>
                    <a:pt x="1820367" y="742251"/>
                  </a:lnTo>
                  <a:lnTo>
                    <a:pt x="1834883" y="681951"/>
                  </a:lnTo>
                  <a:lnTo>
                    <a:pt x="1854390" y="623150"/>
                  </a:lnTo>
                  <a:lnTo>
                    <a:pt x="1874977" y="568159"/>
                  </a:lnTo>
                  <a:lnTo>
                    <a:pt x="1903196" y="521728"/>
                  </a:lnTo>
                  <a:lnTo>
                    <a:pt x="1914626" y="517829"/>
                  </a:lnTo>
                  <a:lnTo>
                    <a:pt x="1921116" y="517829"/>
                  </a:lnTo>
                  <a:lnTo>
                    <a:pt x="1960880" y="531914"/>
                  </a:lnTo>
                  <a:lnTo>
                    <a:pt x="1979371" y="569963"/>
                  </a:lnTo>
                  <a:lnTo>
                    <a:pt x="1982355" y="585914"/>
                  </a:lnTo>
                  <a:lnTo>
                    <a:pt x="1985060" y="598525"/>
                  </a:lnTo>
                  <a:lnTo>
                    <a:pt x="1996630" y="650760"/>
                  </a:lnTo>
                  <a:lnTo>
                    <a:pt x="2006701" y="703567"/>
                  </a:lnTo>
                  <a:lnTo>
                    <a:pt x="2013813" y="751103"/>
                  </a:lnTo>
                  <a:lnTo>
                    <a:pt x="2019363" y="798995"/>
                  </a:lnTo>
                  <a:lnTo>
                    <a:pt x="2023618" y="847153"/>
                  </a:lnTo>
                  <a:lnTo>
                    <a:pt x="2026894" y="895489"/>
                  </a:lnTo>
                  <a:lnTo>
                    <a:pt x="2029485" y="943940"/>
                  </a:lnTo>
                  <a:lnTo>
                    <a:pt x="2032609" y="955014"/>
                  </a:lnTo>
                  <a:lnTo>
                    <a:pt x="2039594" y="963155"/>
                  </a:lnTo>
                  <a:lnTo>
                    <a:pt x="2048954" y="968171"/>
                  </a:lnTo>
                  <a:lnTo>
                    <a:pt x="2059216" y="969899"/>
                  </a:lnTo>
                  <a:lnTo>
                    <a:pt x="2067852" y="968552"/>
                  </a:lnTo>
                  <a:lnTo>
                    <a:pt x="2075154" y="964463"/>
                  </a:lnTo>
                  <a:lnTo>
                    <a:pt x="2080209" y="957503"/>
                  </a:lnTo>
                  <a:lnTo>
                    <a:pt x="2082088" y="947559"/>
                  </a:lnTo>
                  <a:close/>
                </a:path>
                <a:path w="2625090" h="1183640">
                  <a:moveTo>
                    <a:pt x="2624505" y="909167"/>
                  </a:moveTo>
                  <a:lnTo>
                    <a:pt x="2611628" y="858774"/>
                  </a:lnTo>
                  <a:lnTo>
                    <a:pt x="2611628" y="859726"/>
                  </a:lnTo>
                  <a:lnTo>
                    <a:pt x="2592019" y="819099"/>
                  </a:lnTo>
                  <a:lnTo>
                    <a:pt x="2567406" y="779907"/>
                  </a:lnTo>
                  <a:lnTo>
                    <a:pt x="2541562" y="741133"/>
                  </a:lnTo>
                  <a:lnTo>
                    <a:pt x="2518321" y="701738"/>
                  </a:lnTo>
                  <a:lnTo>
                    <a:pt x="2501455" y="660692"/>
                  </a:lnTo>
                  <a:lnTo>
                    <a:pt x="2506141" y="640207"/>
                  </a:lnTo>
                  <a:lnTo>
                    <a:pt x="2507119" y="618083"/>
                  </a:lnTo>
                  <a:lnTo>
                    <a:pt x="2503894" y="594499"/>
                  </a:lnTo>
                  <a:lnTo>
                    <a:pt x="2495931" y="569633"/>
                  </a:lnTo>
                  <a:lnTo>
                    <a:pt x="2491448" y="560222"/>
                  </a:lnTo>
                  <a:lnTo>
                    <a:pt x="2483726" y="556133"/>
                  </a:lnTo>
                  <a:lnTo>
                    <a:pt x="2475814" y="556133"/>
                  </a:lnTo>
                  <a:lnTo>
                    <a:pt x="2443099" y="601535"/>
                  </a:lnTo>
                  <a:lnTo>
                    <a:pt x="2442591" y="622998"/>
                  </a:lnTo>
                  <a:lnTo>
                    <a:pt x="2444699" y="643572"/>
                  </a:lnTo>
                  <a:lnTo>
                    <a:pt x="2448750" y="663549"/>
                  </a:lnTo>
                  <a:lnTo>
                    <a:pt x="2423833" y="691083"/>
                  </a:lnTo>
                  <a:lnTo>
                    <a:pt x="2386939" y="710501"/>
                  </a:lnTo>
                  <a:lnTo>
                    <a:pt x="2342972" y="722007"/>
                  </a:lnTo>
                  <a:lnTo>
                    <a:pt x="2296820" y="725805"/>
                  </a:lnTo>
                  <a:lnTo>
                    <a:pt x="2275992" y="724979"/>
                  </a:lnTo>
                  <a:lnTo>
                    <a:pt x="2238121" y="718540"/>
                  </a:lnTo>
                  <a:lnTo>
                    <a:pt x="2184057" y="682929"/>
                  </a:lnTo>
                  <a:lnTo>
                    <a:pt x="2171293" y="642226"/>
                  </a:lnTo>
                  <a:lnTo>
                    <a:pt x="2178939" y="598004"/>
                  </a:lnTo>
                  <a:lnTo>
                    <a:pt x="2202281" y="557276"/>
                  </a:lnTo>
                  <a:lnTo>
                    <a:pt x="2243010" y="517740"/>
                  </a:lnTo>
                  <a:lnTo>
                    <a:pt x="2257933" y="506615"/>
                  </a:lnTo>
                  <a:lnTo>
                    <a:pt x="2263470" y="502056"/>
                  </a:lnTo>
                  <a:lnTo>
                    <a:pt x="2269185" y="498348"/>
                  </a:lnTo>
                  <a:lnTo>
                    <a:pt x="2274709" y="494449"/>
                  </a:lnTo>
                  <a:lnTo>
                    <a:pt x="2286355" y="484771"/>
                  </a:lnTo>
                  <a:lnTo>
                    <a:pt x="2298242" y="477850"/>
                  </a:lnTo>
                  <a:lnTo>
                    <a:pt x="2310320" y="473697"/>
                  </a:lnTo>
                  <a:lnTo>
                    <a:pt x="2322563" y="472300"/>
                  </a:lnTo>
                  <a:lnTo>
                    <a:pt x="2336977" y="474103"/>
                  </a:lnTo>
                  <a:lnTo>
                    <a:pt x="2351684" y="479501"/>
                  </a:lnTo>
                  <a:lnTo>
                    <a:pt x="2366695" y="488505"/>
                  </a:lnTo>
                  <a:lnTo>
                    <a:pt x="2382024" y="501103"/>
                  </a:lnTo>
                  <a:lnTo>
                    <a:pt x="2383371" y="506806"/>
                  </a:lnTo>
                  <a:lnTo>
                    <a:pt x="2387371" y="509371"/>
                  </a:lnTo>
                  <a:lnTo>
                    <a:pt x="2397760" y="509371"/>
                  </a:lnTo>
                  <a:lnTo>
                    <a:pt x="2404046" y="505472"/>
                  </a:lnTo>
                  <a:lnTo>
                    <a:pt x="2405570" y="499198"/>
                  </a:lnTo>
                  <a:lnTo>
                    <a:pt x="2406294" y="476707"/>
                  </a:lnTo>
                  <a:lnTo>
                    <a:pt x="2399919" y="456501"/>
                  </a:lnTo>
                  <a:lnTo>
                    <a:pt x="2366022" y="427913"/>
                  </a:lnTo>
                  <a:lnTo>
                    <a:pt x="2337041" y="422783"/>
                  </a:lnTo>
                  <a:lnTo>
                    <a:pt x="2311958" y="426097"/>
                  </a:lnTo>
                  <a:lnTo>
                    <a:pt x="2264308" y="446455"/>
                  </a:lnTo>
                  <a:lnTo>
                    <a:pt x="2204135" y="489839"/>
                  </a:lnTo>
                  <a:lnTo>
                    <a:pt x="2168461" y="525373"/>
                  </a:lnTo>
                  <a:lnTo>
                    <a:pt x="2139721" y="565442"/>
                  </a:lnTo>
                  <a:lnTo>
                    <a:pt x="2121789" y="608952"/>
                  </a:lnTo>
                  <a:lnTo>
                    <a:pt x="2118537" y="654824"/>
                  </a:lnTo>
                  <a:lnTo>
                    <a:pt x="2133841" y="701941"/>
                  </a:lnTo>
                  <a:lnTo>
                    <a:pt x="2161794" y="736523"/>
                  </a:lnTo>
                  <a:lnTo>
                    <a:pt x="2199208" y="760526"/>
                  </a:lnTo>
                  <a:lnTo>
                    <a:pt x="2243290" y="774496"/>
                  </a:lnTo>
                  <a:lnTo>
                    <a:pt x="2291296" y="779030"/>
                  </a:lnTo>
                  <a:lnTo>
                    <a:pt x="2341435" y="774534"/>
                  </a:lnTo>
                  <a:lnTo>
                    <a:pt x="2389822" y="761492"/>
                  </a:lnTo>
                  <a:lnTo>
                    <a:pt x="2433523" y="740537"/>
                  </a:lnTo>
                  <a:lnTo>
                    <a:pt x="2469616" y="712304"/>
                  </a:lnTo>
                  <a:lnTo>
                    <a:pt x="2493327" y="751535"/>
                  </a:lnTo>
                  <a:lnTo>
                    <a:pt x="2519032" y="790054"/>
                  </a:lnTo>
                  <a:lnTo>
                    <a:pt x="2543137" y="829233"/>
                  </a:lnTo>
                  <a:lnTo>
                    <a:pt x="2562060" y="870445"/>
                  </a:lnTo>
                  <a:lnTo>
                    <a:pt x="2572169" y="915047"/>
                  </a:lnTo>
                  <a:lnTo>
                    <a:pt x="2568943" y="958494"/>
                  </a:lnTo>
                  <a:lnTo>
                    <a:pt x="2552166" y="995654"/>
                  </a:lnTo>
                  <a:lnTo>
                    <a:pt x="2524772" y="1027036"/>
                  </a:lnTo>
                  <a:lnTo>
                    <a:pt x="2489670" y="1053122"/>
                  </a:lnTo>
                  <a:lnTo>
                    <a:pt x="2449792" y="1074445"/>
                  </a:lnTo>
                  <a:lnTo>
                    <a:pt x="2384221" y="1100175"/>
                  </a:lnTo>
                  <a:lnTo>
                    <a:pt x="2318931" y="1109992"/>
                  </a:lnTo>
                  <a:lnTo>
                    <a:pt x="2293556" y="1108278"/>
                  </a:lnTo>
                  <a:lnTo>
                    <a:pt x="2268486" y="1102829"/>
                  </a:lnTo>
                  <a:lnTo>
                    <a:pt x="2243747" y="1093279"/>
                  </a:lnTo>
                  <a:lnTo>
                    <a:pt x="2219337" y="1079195"/>
                  </a:lnTo>
                  <a:lnTo>
                    <a:pt x="2215045" y="1076439"/>
                  </a:lnTo>
                  <a:lnTo>
                    <a:pt x="2210663" y="1075118"/>
                  </a:lnTo>
                  <a:lnTo>
                    <a:pt x="2206371" y="1075118"/>
                  </a:lnTo>
                  <a:lnTo>
                    <a:pt x="2193836" y="1078903"/>
                  </a:lnTo>
                  <a:lnTo>
                    <a:pt x="2184946" y="1088364"/>
                  </a:lnTo>
                  <a:lnTo>
                    <a:pt x="2181999" y="1100658"/>
                  </a:lnTo>
                  <a:lnTo>
                    <a:pt x="2187308" y="1112939"/>
                  </a:lnTo>
                  <a:lnTo>
                    <a:pt x="2214016" y="1137234"/>
                  </a:lnTo>
                  <a:lnTo>
                    <a:pt x="2244775" y="1153680"/>
                  </a:lnTo>
                  <a:lnTo>
                    <a:pt x="2278735" y="1163027"/>
                  </a:lnTo>
                  <a:lnTo>
                    <a:pt x="2315032" y="1165987"/>
                  </a:lnTo>
                  <a:lnTo>
                    <a:pt x="2364028" y="1161427"/>
                  </a:lnTo>
                  <a:lnTo>
                    <a:pt x="2413508" y="1148803"/>
                  </a:lnTo>
                  <a:lnTo>
                    <a:pt x="2461526" y="1129626"/>
                  </a:lnTo>
                  <a:lnTo>
                    <a:pt x="2506192" y="1105446"/>
                  </a:lnTo>
                  <a:lnTo>
                    <a:pt x="2545588" y="1077798"/>
                  </a:lnTo>
                  <a:lnTo>
                    <a:pt x="2577795" y="1048219"/>
                  </a:lnTo>
                  <a:lnTo>
                    <a:pt x="2607868" y="1005154"/>
                  </a:lnTo>
                  <a:lnTo>
                    <a:pt x="2623337" y="958380"/>
                  </a:lnTo>
                  <a:lnTo>
                    <a:pt x="2624505" y="909167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7767" y="8078574"/>
              <a:ext cx="123915" cy="7613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5207" y="8196531"/>
              <a:ext cx="147978" cy="7965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406486" y="7299256"/>
              <a:ext cx="1588770" cy="621665"/>
            </a:xfrm>
            <a:custGeom>
              <a:avLst/>
              <a:gdLst/>
              <a:ahLst/>
              <a:cxnLst/>
              <a:rect l="l" t="t" r="r" b="b"/>
              <a:pathLst>
                <a:path w="1588770" h="621665">
                  <a:moveTo>
                    <a:pt x="204820" y="621439"/>
                  </a:moveTo>
                  <a:lnTo>
                    <a:pt x="192893" y="599913"/>
                  </a:lnTo>
                  <a:lnTo>
                    <a:pt x="183102" y="579189"/>
                  </a:lnTo>
                  <a:lnTo>
                    <a:pt x="176473" y="558964"/>
                  </a:lnTo>
                  <a:lnTo>
                    <a:pt x="174035" y="538935"/>
                  </a:lnTo>
                  <a:lnTo>
                    <a:pt x="180422" y="508881"/>
                  </a:lnTo>
                  <a:lnTo>
                    <a:pt x="201830" y="477865"/>
                  </a:lnTo>
                  <a:lnTo>
                    <a:pt x="241626" y="444996"/>
                  </a:lnTo>
                  <a:lnTo>
                    <a:pt x="303180" y="409381"/>
                  </a:lnTo>
                  <a:lnTo>
                    <a:pt x="241282" y="402220"/>
                  </a:lnTo>
                  <a:lnTo>
                    <a:pt x="179635" y="384740"/>
                  </a:lnTo>
                  <a:lnTo>
                    <a:pt x="132319" y="362946"/>
                  </a:lnTo>
                  <a:lnTo>
                    <a:pt x="113418" y="342846"/>
                  </a:lnTo>
                  <a:lnTo>
                    <a:pt x="105586" y="335159"/>
                  </a:lnTo>
                  <a:lnTo>
                    <a:pt x="100158" y="328042"/>
                  </a:lnTo>
                  <a:lnTo>
                    <a:pt x="97000" y="321460"/>
                  </a:lnTo>
                  <a:lnTo>
                    <a:pt x="95976" y="315377"/>
                  </a:lnTo>
                  <a:lnTo>
                    <a:pt x="111340" y="295490"/>
                  </a:lnTo>
                  <a:lnTo>
                    <a:pt x="150350" y="281954"/>
                  </a:lnTo>
                  <a:lnTo>
                    <a:pt x="202390" y="272269"/>
                  </a:lnTo>
                  <a:lnTo>
                    <a:pt x="256841" y="263934"/>
                  </a:lnTo>
                  <a:lnTo>
                    <a:pt x="303084" y="254449"/>
                  </a:lnTo>
                  <a:lnTo>
                    <a:pt x="268174" y="229650"/>
                  </a:lnTo>
                  <a:lnTo>
                    <a:pt x="229393" y="211494"/>
                  </a:lnTo>
                  <a:lnTo>
                    <a:pt x="187386" y="198428"/>
                  </a:lnTo>
                  <a:lnTo>
                    <a:pt x="142797" y="188903"/>
                  </a:lnTo>
                  <a:lnTo>
                    <a:pt x="96273" y="181366"/>
                  </a:lnTo>
                  <a:lnTo>
                    <a:pt x="48459" y="174266"/>
                  </a:lnTo>
                  <a:lnTo>
                    <a:pt x="0" y="166052"/>
                  </a:lnTo>
                  <a:lnTo>
                    <a:pt x="40566" y="145386"/>
                  </a:lnTo>
                  <a:lnTo>
                    <a:pt x="86477" y="127895"/>
                  </a:lnTo>
                  <a:lnTo>
                    <a:pt x="136709" y="112907"/>
                  </a:lnTo>
                  <a:lnTo>
                    <a:pt x="190238" y="99750"/>
                  </a:lnTo>
                  <a:lnTo>
                    <a:pt x="246038" y="87748"/>
                  </a:lnTo>
                  <a:lnTo>
                    <a:pt x="303084" y="76230"/>
                  </a:lnTo>
                  <a:lnTo>
                    <a:pt x="260729" y="52636"/>
                  </a:lnTo>
                  <a:lnTo>
                    <a:pt x="209060" y="39847"/>
                  </a:lnTo>
                  <a:lnTo>
                    <a:pt x="154663" y="33029"/>
                  </a:lnTo>
                  <a:lnTo>
                    <a:pt x="104127" y="27353"/>
                  </a:lnTo>
                  <a:lnTo>
                    <a:pt x="64038" y="17985"/>
                  </a:lnTo>
                  <a:lnTo>
                    <a:pt x="40983" y="94"/>
                  </a:lnTo>
                  <a:lnTo>
                    <a:pt x="1530865" y="0"/>
                  </a:lnTo>
                  <a:lnTo>
                    <a:pt x="1544212" y="3701"/>
                  </a:lnTo>
                  <a:lnTo>
                    <a:pt x="1557944" y="6653"/>
                  </a:lnTo>
                  <a:lnTo>
                    <a:pt x="1572481" y="8608"/>
                  </a:lnTo>
                  <a:lnTo>
                    <a:pt x="1588241" y="9314"/>
                  </a:lnTo>
                  <a:lnTo>
                    <a:pt x="1539090" y="29312"/>
                  </a:lnTo>
                  <a:lnTo>
                    <a:pt x="1488375" y="39679"/>
                  </a:lnTo>
                  <a:lnTo>
                    <a:pt x="1443268" y="46729"/>
                  </a:lnTo>
                  <a:lnTo>
                    <a:pt x="1410944" y="56776"/>
                  </a:lnTo>
                  <a:lnTo>
                    <a:pt x="1398575" y="76135"/>
                  </a:lnTo>
                  <a:lnTo>
                    <a:pt x="1394286" y="80887"/>
                  </a:lnTo>
                  <a:lnTo>
                    <a:pt x="1392380" y="85450"/>
                  </a:lnTo>
                  <a:lnTo>
                    <a:pt x="1392380" y="90012"/>
                  </a:lnTo>
                  <a:lnTo>
                    <a:pt x="1406189" y="109690"/>
                  </a:lnTo>
                  <a:lnTo>
                    <a:pt x="1441642" y="126279"/>
                  </a:lnTo>
                  <a:lnTo>
                    <a:pt x="1489776" y="140614"/>
                  </a:lnTo>
                  <a:lnTo>
                    <a:pt x="1541630" y="153530"/>
                  </a:lnTo>
                  <a:lnTo>
                    <a:pt x="1588241" y="165862"/>
                  </a:lnTo>
                  <a:lnTo>
                    <a:pt x="1547230" y="195613"/>
                  </a:lnTo>
                  <a:lnTo>
                    <a:pt x="1502208" y="219154"/>
                  </a:lnTo>
                  <a:lnTo>
                    <a:pt x="1455248" y="237721"/>
                  </a:lnTo>
                  <a:lnTo>
                    <a:pt x="1408423" y="252548"/>
                  </a:lnTo>
                  <a:lnTo>
                    <a:pt x="1323471" y="275931"/>
                  </a:lnTo>
                  <a:lnTo>
                    <a:pt x="1372184" y="289677"/>
                  </a:lnTo>
                  <a:lnTo>
                    <a:pt x="1424594" y="303141"/>
                  </a:lnTo>
                  <a:lnTo>
                    <a:pt x="1475292" y="316404"/>
                  </a:lnTo>
                  <a:lnTo>
                    <a:pt x="1518872" y="329548"/>
                  </a:lnTo>
                  <a:lnTo>
                    <a:pt x="1556813" y="349558"/>
                  </a:lnTo>
                  <a:lnTo>
                    <a:pt x="1565176" y="368605"/>
                  </a:lnTo>
                  <a:lnTo>
                    <a:pt x="1547840" y="394439"/>
                  </a:lnTo>
                  <a:lnTo>
                    <a:pt x="1506499" y="416185"/>
                  </a:lnTo>
                  <a:lnTo>
                    <a:pt x="1457157" y="435755"/>
                  </a:lnTo>
                  <a:lnTo>
                    <a:pt x="1415816" y="455060"/>
                  </a:lnTo>
                  <a:lnTo>
                    <a:pt x="1398479" y="476012"/>
                  </a:lnTo>
                  <a:lnTo>
                    <a:pt x="1414537" y="498264"/>
                  </a:lnTo>
                  <a:lnTo>
                    <a:pt x="1454241" y="514056"/>
                  </a:lnTo>
                  <a:lnTo>
                    <a:pt x="1504893" y="527695"/>
                  </a:lnTo>
                  <a:lnTo>
                    <a:pt x="1553793" y="543487"/>
                  </a:lnTo>
                  <a:lnTo>
                    <a:pt x="1588241" y="565739"/>
                  </a:lnTo>
                  <a:lnTo>
                    <a:pt x="1537897" y="579213"/>
                  </a:lnTo>
                  <a:lnTo>
                    <a:pt x="1496720" y="593043"/>
                  </a:lnTo>
                  <a:lnTo>
                    <a:pt x="1463728" y="607122"/>
                  </a:lnTo>
                  <a:lnTo>
                    <a:pt x="1437938" y="621344"/>
                  </a:lnTo>
                  <a:lnTo>
                    <a:pt x="204820" y="621439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6486" y="7389173"/>
              <a:ext cx="234747" cy="8706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447468" y="7299261"/>
              <a:ext cx="1547495" cy="621665"/>
            </a:xfrm>
            <a:custGeom>
              <a:avLst/>
              <a:gdLst/>
              <a:ahLst/>
              <a:cxnLst/>
              <a:rect l="l" t="t" r="r" b="b"/>
              <a:pathLst>
                <a:path w="1547495" h="621665">
                  <a:moveTo>
                    <a:pt x="367131" y="101"/>
                  </a:moveTo>
                  <a:lnTo>
                    <a:pt x="0" y="101"/>
                  </a:lnTo>
                  <a:lnTo>
                    <a:pt x="20332" y="17284"/>
                  </a:lnTo>
                  <a:lnTo>
                    <a:pt x="55816" y="26606"/>
                  </a:lnTo>
                  <a:lnTo>
                    <a:pt x="101206" y="31991"/>
                  </a:lnTo>
                  <a:lnTo>
                    <a:pt x="151257" y="37376"/>
                  </a:lnTo>
                  <a:lnTo>
                    <a:pt x="200723" y="46685"/>
                  </a:lnTo>
                  <a:lnTo>
                    <a:pt x="244373" y="63881"/>
                  </a:lnTo>
                  <a:lnTo>
                    <a:pt x="367131" y="101"/>
                  </a:lnTo>
                  <a:close/>
                </a:path>
                <a:path w="1547495" h="621665">
                  <a:moveTo>
                    <a:pt x="1547253" y="9321"/>
                  </a:moveTo>
                  <a:lnTo>
                    <a:pt x="1531493" y="8610"/>
                  </a:lnTo>
                  <a:lnTo>
                    <a:pt x="1516951" y="6654"/>
                  </a:lnTo>
                  <a:lnTo>
                    <a:pt x="1503222" y="3695"/>
                  </a:lnTo>
                  <a:lnTo>
                    <a:pt x="1489875" y="0"/>
                  </a:lnTo>
                  <a:lnTo>
                    <a:pt x="1241501" y="0"/>
                  </a:lnTo>
                  <a:lnTo>
                    <a:pt x="1146327" y="46647"/>
                  </a:lnTo>
                  <a:lnTo>
                    <a:pt x="1051737" y="93510"/>
                  </a:lnTo>
                  <a:lnTo>
                    <a:pt x="957757" y="140614"/>
                  </a:lnTo>
                  <a:lnTo>
                    <a:pt x="864412" y="187998"/>
                  </a:lnTo>
                  <a:lnTo>
                    <a:pt x="771715" y="235686"/>
                  </a:lnTo>
                  <a:lnTo>
                    <a:pt x="679704" y="283730"/>
                  </a:lnTo>
                  <a:lnTo>
                    <a:pt x="588403" y="332130"/>
                  </a:lnTo>
                  <a:lnTo>
                    <a:pt x="497840" y="380936"/>
                  </a:lnTo>
                  <a:lnTo>
                    <a:pt x="452843" y="405511"/>
                  </a:lnTo>
                  <a:lnTo>
                    <a:pt x="408038" y="430187"/>
                  </a:lnTo>
                  <a:lnTo>
                    <a:pt x="363423" y="454977"/>
                  </a:lnTo>
                  <a:lnTo>
                    <a:pt x="319024" y="479894"/>
                  </a:lnTo>
                  <a:lnTo>
                    <a:pt x="274815" y="504939"/>
                  </a:lnTo>
                  <a:lnTo>
                    <a:pt x="230809" y="530110"/>
                  </a:lnTo>
                  <a:lnTo>
                    <a:pt x="187020" y="555409"/>
                  </a:lnTo>
                  <a:lnTo>
                    <a:pt x="143433" y="580859"/>
                  </a:lnTo>
                  <a:lnTo>
                    <a:pt x="147739" y="591019"/>
                  </a:lnTo>
                  <a:lnTo>
                    <a:pt x="152603" y="601141"/>
                  </a:lnTo>
                  <a:lnTo>
                    <a:pt x="157975" y="611276"/>
                  </a:lnTo>
                  <a:lnTo>
                    <a:pt x="163830" y="621436"/>
                  </a:lnTo>
                  <a:lnTo>
                    <a:pt x="1396949" y="621347"/>
                  </a:lnTo>
                  <a:lnTo>
                    <a:pt x="1422742" y="607123"/>
                  </a:lnTo>
                  <a:lnTo>
                    <a:pt x="1455737" y="593039"/>
                  </a:lnTo>
                  <a:lnTo>
                    <a:pt x="1496910" y="579208"/>
                  </a:lnTo>
                  <a:lnTo>
                    <a:pt x="1547253" y="565746"/>
                  </a:lnTo>
                  <a:lnTo>
                    <a:pt x="1512811" y="543483"/>
                  </a:lnTo>
                  <a:lnTo>
                    <a:pt x="1463903" y="527697"/>
                  </a:lnTo>
                  <a:lnTo>
                    <a:pt x="1413256" y="514057"/>
                  </a:lnTo>
                  <a:lnTo>
                    <a:pt x="1373543" y="498271"/>
                  </a:lnTo>
                  <a:lnTo>
                    <a:pt x="1357490" y="476008"/>
                  </a:lnTo>
                  <a:lnTo>
                    <a:pt x="1374825" y="455066"/>
                  </a:lnTo>
                  <a:lnTo>
                    <a:pt x="1416164" y="435749"/>
                  </a:lnTo>
                  <a:lnTo>
                    <a:pt x="1465516" y="416191"/>
                  </a:lnTo>
                  <a:lnTo>
                    <a:pt x="1506855" y="394436"/>
                  </a:lnTo>
                  <a:lnTo>
                    <a:pt x="1524190" y="368604"/>
                  </a:lnTo>
                  <a:lnTo>
                    <a:pt x="1523301" y="362508"/>
                  </a:lnTo>
                  <a:lnTo>
                    <a:pt x="1520571" y="356171"/>
                  </a:lnTo>
                  <a:lnTo>
                    <a:pt x="1477886" y="329552"/>
                  </a:lnTo>
                  <a:lnTo>
                    <a:pt x="1434299" y="316407"/>
                  </a:lnTo>
                  <a:lnTo>
                    <a:pt x="1383601" y="303136"/>
                  </a:lnTo>
                  <a:lnTo>
                    <a:pt x="1331201" y="289674"/>
                  </a:lnTo>
                  <a:lnTo>
                    <a:pt x="1282484" y="275932"/>
                  </a:lnTo>
                  <a:lnTo>
                    <a:pt x="1367434" y="252552"/>
                  </a:lnTo>
                  <a:lnTo>
                    <a:pt x="1414259" y="237718"/>
                  </a:lnTo>
                  <a:lnTo>
                    <a:pt x="1461223" y="219151"/>
                  </a:lnTo>
                  <a:lnTo>
                    <a:pt x="1506245" y="195618"/>
                  </a:lnTo>
                  <a:lnTo>
                    <a:pt x="1547253" y="165862"/>
                  </a:lnTo>
                  <a:lnTo>
                    <a:pt x="1500644" y="153530"/>
                  </a:lnTo>
                  <a:lnTo>
                    <a:pt x="1448790" y="140614"/>
                  </a:lnTo>
                  <a:lnTo>
                    <a:pt x="1400657" y="126276"/>
                  </a:lnTo>
                  <a:lnTo>
                    <a:pt x="1365199" y="109689"/>
                  </a:lnTo>
                  <a:lnTo>
                    <a:pt x="1351394" y="90017"/>
                  </a:lnTo>
                  <a:lnTo>
                    <a:pt x="1351394" y="85445"/>
                  </a:lnTo>
                  <a:lnTo>
                    <a:pt x="1353299" y="80886"/>
                  </a:lnTo>
                  <a:lnTo>
                    <a:pt x="1357591" y="76136"/>
                  </a:lnTo>
                  <a:lnTo>
                    <a:pt x="1369961" y="56781"/>
                  </a:lnTo>
                  <a:lnTo>
                    <a:pt x="1402283" y="46736"/>
                  </a:lnTo>
                  <a:lnTo>
                    <a:pt x="1447380" y="39674"/>
                  </a:lnTo>
                  <a:lnTo>
                    <a:pt x="1498104" y="29311"/>
                  </a:lnTo>
                  <a:lnTo>
                    <a:pt x="1547253" y="9321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524193" y="557031"/>
            <a:ext cx="4064000" cy="2929890"/>
            <a:chOff x="524193" y="557031"/>
            <a:chExt cx="4064000" cy="2929890"/>
          </a:xfrm>
        </p:grpSpPr>
        <p:sp>
          <p:nvSpPr>
            <p:cNvPr id="48" name="object 48"/>
            <p:cNvSpPr/>
            <p:nvPr/>
          </p:nvSpPr>
          <p:spPr>
            <a:xfrm>
              <a:off x="580256" y="3022137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4002597" y="459972"/>
                  </a:moveTo>
                  <a:lnTo>
                    <a:pt x="602582" y="278519"/>
                  </a:lnTo>
                  <a:lnTo>
                    <a:pt x="0" y="0"/>
                  </a:lnTo>
                  <a:lnTo>
                    <a:pt x="3634755" y="67794"/>
                  </a:lnTo>
                  <a:lnTo>
                    <a:pt x="4002597" y="459972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0256" y="3022137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602582" y="278519"/>
                  </a:moveTo>
                  <a:lnTo>
                    <a:pt x="4002597" y="459972"/>
                  </a:lnTo>
                  <a:lnTo>
                    <a:pt x="3634755" y="67794"/>
                  </a:lnTo>
                  <a:lnTo>
                    <a:pt x="0" y="0"/>
                  </a:lnTo>
                  <a:lnTo>
                    <a:pt x="602582" y="278519"/>
                  </a:lnTo>
                  <a:close/>
                </a:path>
              </a:pathLst>
            </a:custGeom>
            <a:ln w="9535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4193" y="570285"/>
              <a:ext cx="1140460" cy="2465070"/>
            </a:xfrm>
            <a:custGeom>
              <a:avLst/>
              <a:gdLst/>
              <a:ahLst/>
              <a:cxnLst/>
              <a:rect l="l" t="t" r="r" b="b"/>
              <a:pathLst>
                <a:path w="1140460" h="2465070">
                  <a:moveTo>
                    <a:pt x="0" y="2464533"/>
                  </a:moveTo>
                  <a:lnTo>
                    <a:pt x="231784" y="0"/>
                  </a:lnTo>
                  <a:lnTo>
                    <a:pt x="1140044" y="2459384"/>
                  </a:lnTo>
                  <a:lnTo>
                    <a:pt x="0" y="2464533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5978" y="557031"/>
              <a:ext cx="3496945" cy="2702560"/>
            </a:xfrm>
            <a:custGeom>
              <a:avLst/>
              <a:gdLst/>
              <a:ahLst/>
              <a:cxnLst/>
              <a:rect l="l" t="t" r="r" b="b"/>
              <a:pathLst>
                <a:path w="3496945" h="2702560">
                  <a:moveTo>
                    <a:pt x="384337" y="2702052"/>
                  </a:moveTo>
                  <a:lnTo>
                    <a:pt x="0" y="13253"/>
                  </a:lnTo>
                  <a:lnTo>
                    <a:pt x="2918806" y="0"/>
                  </a:lnTo>
                  <a:lnTo>
                    <a:pt x="3496599" y="2687845"/>
                  </a:lnTo>
                  <a:lnTo>
                    <a:pt x="384337" y="2702052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85745" y="2680145"/>
              <a:ext cx="2126615" cy="89535"/>
            </a:xfrm>
            <a:custGeom>
              <a:avLst/>
              <a:gdLst/>
              <a:ahLst/>
              <a:cxnLst/>
              <a:rect l="l" t="t" r="r" b="b"/>
              <a:pathLst>
                <a:path w="2126615" h="89535">
                  <a:moveTo>
                    <a:pt x="2126365" y="0"/>
                  </a:moveTo>
                  <a:lnTo>
                    <a:pt x="0" y="88969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 rot="21360000">
            <a:off x="1377912" y="1005173"/>
            <a:ext cx="2290129" cy="152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0"/>
              </a:lnSpc>
            </a:pPr>
            <a:r>
              <a:rPr sz="12000" dirty="0">
                <a:solidFill>
                  <a:srgbClr val="4B453F"/>
                </a:solidFill>
                <a:latin typeface="Arial MT"/>
                <a:cs typeface="Arial MT"/>
              </a:rPr>
              <a:t>02</a:t>
            </a:r>
            <a:endParaRPr sz="1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3362" y="779674"/>
            <a:ext cx="1307020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10605" algn="l"/>
              </a:tabLst>
            </a:pPr>
            <a:r>
              <a:rPr sz="12000" dirty="0"/>
              <a:t>Problem	</a:t>
            </a:r>
            <a:r>
              <a:rPr sz="12000" dirty="0">
                <a:solidFill>
                  <a:srgbClr val="4B453F"/>
                </a:solidFill>
              </a:rPr>
              <a:t>Statement</a:t>
            </a:r>
            <a:endParaRPr sz="12000"/>
          </a:p>
        </p:txBody>
      </p:sp>
      <p:sp>
        <p:nvSpPr>
          <p:cNvPr id="3" name="object 3"/>
          <p:cNvSpPr txBox="1"/>
          <p:nvPr/>
        </p:nvSpPr>
        <p:spPr>
          <a:xfrm>
            <a:off x="8570791" y="4594685"/>
            <a:ext cx="861885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4300"/>
              </a:lnSpc>
              <a:spcBef>
                <a:spcPts val="95"/>
              </a:spcBef>
            </a:pPr>
            <a:r>
              <a:rPr sz="3500" spc="30" dirty="0">
                <a:solidFill>
                  <a:srgbClr val="4B453F"/>
                </a:solidFill>
                <a:latin typeface="Tahoma"/>
                <a:cs typeface="Tahoma"/>
              </a:rPr>
              <a:t>"Current</a:t>
            </a:r>
            <a:r>
              <a:rPr sz="3500" spc="-204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10" dirty="0">
                <a:solidFill>
                  <a:srgbClr val="4B453F"/>
                </a:solidFill>
                <a:latin typeface="Tahoma"/>
                <a:cs typeface="Tahoma"/>
              </a:rPr>
              <a:t>crime</a:t>
            </a:r>
            <a:r>
              <a:rPr sz="3500" spc="-204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40" dirty="0">
                <a:solidFill>
                  <a:srgbClr val="4B453F"/>
                </a:solidFill>
                <a:latin typeface="Tahoma"/>
                <a:cs typeface="Tahoma"/>
              </a:rPr>
              <a:t>detection</a:t>
            </a:r>
            <a:r>
              <a:rPr sz="3500" spc="-204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-10" dirty="0">
                <a:solidFill>
                  <a:srgbClr val="4B453F"/>
                </a:solidFill>
                <a:latin typeface="Tahoma"/>
                <a:cs typeface="Tahoma"/>
              </a:rPr>
              <a:t>systems</a:t>
            </a:r>
            <a:r>
              <a:rPr sz="3500" spc="-20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55" dirty="0">
                <a:solidFill>
                  <a:srgbClr val="4B453F"/>
                </a:solidFill>
                <a:latin typeface="Tahoma"/>
                <a:cs typeface="Tahoma"/>
              </a:rPr>
              <a:t>often</a:t>
            </a:r>
            <a:r>
              <a:rPr sz="3500" spc="-204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B453F"/>
                </a:solidFill>
                <a:latin typeface="Tahoma"/>
                <a:cs typeface="Tahoma"/>
              </a:rPr>
              <a:t>lack </a:t>
            </a:r>
            <a:r>
              <a:rPr sz="3500" spc="-10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30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3500" spc="20" dirty="0">
                <a:solidFill>
                  <a:srgbClr val="4B453F"/>
                </a:solidFill>
                <a:latin typeface="Tahoma"/>
                <a:cs typeface="Tahoma"/>
              </a:rPr>
              <a:t>sophistication </a:t>
            </a:r>
            <a:r>
              <a:rPr sz="3500" spc="85" dirty="0">
                <a:solidFill>
                  <a:srgbClr val="4B453F"/>
                </a:solidFill>
                <a:latin typeface="Tahoma"/>
                <a:cs typeface="Tahoma"/>
              </a:rPr>
              <a:t>to </a:t>
            </a:r>
            <a:r>
              <a:rPr sz="3500" spc="-15" dirty="0">
                <a:solidFill>
                  <a:srgbClr val="4B453F"/>
                </a:solidFill>
                <a:latin typeface="Tahoma"/>
                <a:cs typeface="Tahoma"/>
              </a:rPr>
              <a:t>adapt </a:t>
            </a:r>
            <a:r>
              <a:rPr sz="3500" spc="85" dirty="0">
                <a:solidFill>
                  <a:srgbClr val="4B453F"/>
                </a:solidFill>
                <a:latin typeface="Tahoma"/>
                <a:cs typeface="Tahoma"/>
              </a:rPr>
              <a:t>to </a:t>
            </a:r>
            <a:r>
              <a:rPr sz="3500" spc="-30" dirty="0">
                <a:solidFill>
                  <a:srgbClr val="4B453F"/>
                </a:solidFill>
                <a:latin typeface="Tahoma"/>
                <a:cs typeface="Tahoma"/>
              </a:rPr>
              <a:t>changing </a:t>
            </a:r>
            <a:r>
              <a:rPr sz="3500" spc="-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B453F"/>
                </a:solidFill>
                <a:latin typeface="Tahoma"/>
                <a:cs typeface="Tahoma"/>
              </a:rPr>
              <a:t>criminal</a:t>
            </a:r>
            <a:r>
              <a:rPr sz="3500" spc="-21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-20" dirty="0">
                <a:solidFill>
                  <a:srgbClr val="4B453F"/>
                </a:solidFill>
                <a:latin typeface="Tahoma"/>
                <a:cs typeface="Tahoma"/>
              </a:rPr>
              <a:t>behaviors,</a:t>
            </a:r>
            <a:r>
              <a:rPr sz="3500" spc="-204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B453F"/>
                </a:solidFill>
                <a:latin typeface="Tahoma"/>
                <a:cs typeface="Tahoma"/>
              </a:rPr>
              <a:t>resulting</a:t>
            </a:r>
            <a:r>
              <a:rPr sz="3500" spc="-21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20" dirty="0">
                <a:solidFill>
                  <a:srgbClr val="4B453F"/>
                </a:solidFill>
                <a:latin typeface="Tahoma"/>
                <a:cs typeface="Tahoma"/>
              </a:rPr>
              <a:t>in</a:t>
            </a:r>
            <a:r>
              <a:rPr sz="3500" spc="-204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30" dirty="0">
                <a:solidFill>
                  <a:srgbClr val="4B453F"/>
                </a:solidFill>
                <a:latin typeface="Tahoma"/>
                <a:cs typeface="Tahoma"/>
              </a:rPr>
              <a:t>inefficiencies </a:t>
            </a:r>
            <a:r>
              <a:rPr sz="3500" spc="-10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-25" dirty="0">
                <a:solidFill>
                  <a:srgbClr val="4B453F"/>
                </a:solidFill>
                <a:latin typeface="Tahoma"/>
                <a:cs typeface="Tahoma"/>
              </a:rPr>
              <a:t>and</a:t>
            </a:r>
            <a:r>
              <a:rPr sz="3500" spc="-20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-15" dirty="0">
                <a:solidFill>
                  <a:srgbClr val="4B453F"/>
                </a:solidFill>
                <a:latin typeface="Tahoma"/>
                <a:cs typeface="Tahoma"/>
              </a:rPr>
              <a:t>missed</a:t>
            </a:r>
            <a:r>
              <a:rPr sz="3500" spc="-19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30" dirty="0">
                <a:solidFill>
                  <a:srgbClr val="4B453F"/>
                </a:solidFill>
                <a:latin typeface="Tahoma"/>
                <a:cs typeface="Tahoma"/>
              </a:rPr>
              <a:t>opportunities</a:t>
            </a:r>
            <a:r>
              <a:rPr sz="3500" spc="-19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spc="70" dirty="0">
                <a:solidFill>
                  <a:srgbClr val="4B453F"/>
                </a:solidFill>
                <a:latin typeface="Tahoma"/>
                <a:cs typeface="Tahoma"/>
              </a:rPr>
              <a:t>for</a:t>
            </a:r>
            <a:r>
              <a:rPr sz="3500" spc="-19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B453F"/>
                </a:solidFill>
                <a:latin typeface="Tahoma"/>
                <a:cs typeface="Tahoma"/>
              </a:rPr>
              <a:t>intervention."</a:t>
            </a:r>
            <a:endParaRPr sz="35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3102" y="310927"/>
            <a:ext cx="7153275" cy="9422765"/>
            <a:chOff x="713102" y="310927"/>
            <a:chExt cx="7153275" cy="9422765"/>
          </a:xfrm>
        </p:grpSpPr>
        <p:sp>
          <p:nvSpPr>
            <p:cNvPr id="5" name="object 5"/>
            <p:cNvSpPr/>
            <p:nvPr/>
          </p:nvSpPr>
          <p:spPr>
            <a:xfrm>
              <a:off x="2147679" y="3565952"/>
              <a:ext cx="5652770" cy="6167755"/>
            </a:xfrm>
            <a:custGeom>
              <a:avLst/>
              <a:gdLst/>
              <a:ahLst/>
              <a:cxnLst/>
              <a:rect l="l" t="t" r="r" b="b"/>
              <a:pathLst>
                <a:path w="5652770" h="6167755">
                  <a:moveTo>
                    <a:pt x="4559742" y="6167677"/>
                  </a:moveTo>
                  <a:lnTo>
                    <a:pt x="4360093" y="5901686"/>
                  </a:lnTo>
                  <a:lnTo>
                    <a:pt x="4010494" y="5730611"/>
                  </a:lnTo>
                  <a:lnTo>
                    <a:pt x="3789138" y="6120268"/>
                  </a:lnTo>
                  <a:lnTo>
                    <a:pt x="3540648" y="5703288"/>
                  </a:lnTo>
                  <a:lnTo>
                    <a:pt x="3115169" y="5901782"/>
                  </a:lnTo>
                  <a:lnTo>
                    <a:pt x="2599052" y="5986511"/>
                  </a:lnTo>
                  <a:lnTo>
                    <a:pt x="2264210" y="5873031"/>
                  </a:lnTo>
                  <a:lnTo>
                    <a:pt x="2036951" y="5674538"/>
                  </a:lnTo>
                  <a:lnTo>
                    <a:pt x="1819784" y="6120364"/>
                  </a:lnTo>
                  <a:lnTo>
                    <a:pt x="1375644" y="5703384"/>
                  </a:lnTo>
                  <a:lnTo>
                    <a:pt x="825062" y="5645788"/>
                  </a:lnTo>
                  <a:lnTo>
                    <a:pt x="767748" y="5844281"/>
                  </a:lnTo>
                  <a:lnTo>
                    <a:pt x="378066" y="5617322"/>
                  </a:lnTo>
                  <a:lnTo>
                    <a:pt x="0" y="5844281"/>
                  </a:lnTo>
                  <a:lnTo>
                    <a:pt x="0" y="538931"/>
                  </a:lnTo>
                  <a:lnTo>
                    <a:pt x="507357" y="0"/>
                  </a:lnTo>
                  <a:lnTo>
                    <a:pt x="984820" y="425452"/>
                  </a:lnTo>
                  <a:lnTo>
                    <a:pt x="1375644" y="425452"/>
                  </a:lnTo>
                  <a:lnTo>
                    <a:pt x="1819784" y="212583"/>
                  </a:lnTo>
                  <a:lnTo>
                    <a:pt x="2036856" y="425452"/>
                  </a:lnTo>
                  <a:lnTo>
                    <a:pt x="2485566" y="425452"/>
                  </a:lnTo>
                  <a:lnTo>
                    <a:pt x="2775852" y="283127"/>
                  </a:lnTo>
                  <a:lnTo>
                    <a:pt x="3372418" y="283127"/>
                  </a:lnTo>
                  <a:lnTo>
                    <a:pt x="3649756" y="0"/>
                  </a:lnTo>
                  <a:lnTo>
                    <a:pt x="4344290" y="283127"/>
                  </a:lnTo>
                  <a:lnTo>
                    <a:pt x="4676371" y="142134"/>
                  </a:lnTo>
                  <a:lnTo>
                    <a:pt x="4870307" y="425356"/>
                  </a:lnTo>
                  <a:lnTo>
                    <a:pt x="5372048" y="142134"/>
                  </a:lnTo>
                  <a:lnTo>
                    <a:pt x="5652146" y="311496"/>
                  </a:lnTo>
                  <a:lnTo>
                    <a:pt x="5640817" y="6120268"/>
                  </a:lnTo>
                  <a:lnTo>
                    <a:pt x="5397753" y="5674442"/>
                  </a:lnTo>
                  <a:lnTo>
                    <a:pt x="5150691" y="5986415"/>
                  </a:lnTo>
                  <a:lnTo>
                    <a:pt x="4559742" y="6167677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13753" y="3462279"/>
              <a:ext cx="5652770" cy="6169025"/>
            </a:xfrm>
            <a:custGeom>
              <a:avLst/>
              <a:gdLst/>
              <a:ahLst/>
              <a:cxnLst/>
              <a:rect l="l" t="t" r="r" b="b"/>
              <a:pathLst>
                <a:path w="5652770" h="6169025">
                  <a:moveTo>
                    <a:pt x="4559838" y="6169011"/>
                  </a:moveTo>
                  <a:lnTo>
                    <a:pt x="4358761" y="5901687"/>
                  </a:lnTo>
                  <a:lnTo>
                    <a:pt x="4010875" y="5732039"/>
                  </a:lnTo>
                  <a:lnTo>
                    <a:pt x="3787806" y="6120268"/>
                  </a:lnTo>
                  <a:lnTo>
                    <a:pt x="3539316" y="5703574"/>
                  </a:lnTo>
                  <a:lnTo>
                    <a:pt x="3113836" y="5901782"/>
                  </a:lnTo>
                  <a:lnTo>
                    <a:pt x="2599053" y="5986511"/>
                  </a:lnTo>
                  <a:lnTo>
                    <a:pt x="2264210" y="5873032"/>
                  </a:lnTo>
                  <a:lnTo>
                    <a:pt x="2036951" y="5674824"/>
                  </a:lnTo>
                  <a:lnTo>
                    <a:pt x="1818642" y="6120363"/>
                  </a:lnTo>
                  <a:lnTo>
                    <a:pt x="1375930" y="5703669"/>
                  </a:lnTo>
                  <a:lnTo>
                    <a:pt x="823920" y="5646073"/>
                  </a:lnTo>
                  <a:lnTo>
                    <a:pt x="767748" y="5845995"/>
                  </a:lnTo>
                  <a:lnTo>
                    <a:pt x="376638" y="5618750"/>
                  </a:lnTo>
                  <a:lnTo>
                    <a:pt x="0" y="5845995"/>
                  </a:lnTo>
                  <a:lnTo>
                    <a:pt x="0" y="538931"/>
                  </a:lnTo>
                  <a:lnTo>
                    <a:pt x="507357" y="0"/>
                  </a:lnTo>
                  <a:lnTo>
                    <a:pt x="983392" y="425452"/>
                  </a:lnTo>
                  <a:lnTo>
                    <a:pt x="1375930" y="425452"/>
                  </a:lnTo>
                  <a:lnTo>
                    <a:pt x="1818642" y="212868"/>
                  </a:lnTo>
                  <a:lnTo>
                    <a:pt x="2036856" y="425547"/>
                  </a:lnTo>
                  <a:lnTo>
                    <a:pt x="2485566" y="425547"/>
                  </a:lnTo>
                  <a:lnTo>
                    <a:pt x="2775852" y="284650"/>
                  </a:lnTo>
                  <a:lnTo>
                    <a:pt x="3372418" y="284650"/>
                  </a:lnTo>
                  <a:lnTo>
                    <a:pt x="3649946" y="0"/>
                  </a:lnTo>
                  <a:lnTo>
                    <a:pt x="4342862" y="284650"/>
                  </a:lnTo>
                  <a:lnTo>
                    <a:pt x="4676467" y="142039"/>
                  </a:lnTo>
                  <a:lnTo>
                    <a:pt x="4870403" y="425261"/>
                  </a:lnTo>
                  <a:lnTo>
                    <a:pt x="5370715" y="142039"/>
                  </a:lnTo>
                  <a:lnTo>
                    <a:pt x="5652527" y="311687"/>
                  </a:lnTo>
                  <a:lnTo>
                    <a:pt x="5640912" y="6120173"/>
                  </a:lnTo>
                  <a:lnTo>
                    <a:pt x="5396421" y="5674633"/>
                  </a:lnTo>
                  <a:lnTo>
                    <a:pt x="5150787" y="5986321"/>
                  </a:lnTo>
                  <a:lnTo>
                    <a:pt x="4559838" y="61690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83950" y="4285861"/>
              <a:ext cx="5116830" cy="1247775"/>
            </a:xfrm>
            <a:custGeom>
              <a:avLst/>
              <a:gdLst/>
              <a:ahLst/>
              <a:cxnLst/>
              <a:rect l="l" t="t" r="r" b="b"/>
              <a:pathLst>
                <a:path w="5116830" h="1247775">
                  <a:moveTo>
                    <a:pt x="5116322" y="1247606"/>
                  </a:moveTo>
                  <a:lnTo>
                    <a:pt x="0" y="1247606"/>
                  </a:lnTo>
                  <a:lnTo>
                    <a:pt x="0" y="0"/>
                  </a:lnTo>
                  <a:lnTo>
                    <a:pt x="5116322" y="0"/>
                  </a:lnTo>
                  <a:lnTo>
                    <a:pt x="5116322" y="1247606"/>
                  </a:lnTo>
                  <a:close/>
                </a:path>
              </a:pathLst>
            </a:custGeom>
            <a:solidFill>
              <a:srgbClr val="F2D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83950" y="4355072"/>
              <a:ext cx="5116830" cy="1178560"/>
            </a:xfrm>
            <a:custGeom>
              <a:avLst/>
              <a:gdLst/>
              <a:ahLst/>
              <a:cxnLst/>
              <a:rect l="l" t="t" r="r" b="b"/>
              <a:pathLst>
                <a:path w="5116830" h="1178560">
                  <a:moveTo>
                    <a:pt x="5116322" y="1178490"/>
                  </a:moveTo>
                  <a:lnTo>
                    <a:pt x="0" y="1178490"/>
                  </a:lnTo>
                  <a:lnTo>
                    <a:pt x="0" y="806350"/>
                  </a:lnTo>
                  <a:lnTo>
                    <a:pt x="191461" y="806350"/>
                  </a:lnTo>
                  <a:lnTo>
                    <a:pt x="191461" y="655266"/>
                  </a:lnTo>
                  <a:lnTo>
                    <a:pt x="691487" y="655266"/>
                  </a:lnTo>
                  <a:lnTo>
                    <a:pt x="691487" y="137755"/>
                  </a:lnTo>
                  <a:lnTo>
                    <a:pt x="1296813" y="137755"/>
                  </a:lnTo>
                  <a:lnTo>
                    <a:pt x="1296813" y="554734"/>
                  </a:lnTo>
                  <a:lnTo>
                    <a:pt x="1622991" y="554734"/>
                  </a:lnTo>
                  <a:lnTo>
                    <a:pt x="1622991" y="932872"/>
                  </a:lnTo>
                  <a:lnTo>
                    <a:pt x="1828543" y="932872"/>
                  </a:lnTo>
                  <a:lnTo>
                    <a:pt x="1828543" y="365095"/>
                  </a:lnTo>
                  <a:lnTo>
                    <a:pt x="2489755" y="365095"/>
                  </a:lnTo>
                  <a:lnTo>
                    <a:pt x="2489755" y="0"/>
                  </a:lnTo>
                  <a:lnTo>
                    <a:pt x="2948367" y="0"/>
                  </a:lnTo>
                  <a:lnTo>
                    <a:pt x="2948367" y="731522"/>
                  </a:lnTo>
                  <a:lnTo>
                    <a:pt x="3540744" y="731522"/>
                  </a:lnTo>
                  <a:lnTo>
                    <a:pt x="3540744" y="465531"/>
                  </a:lnTo>
                  <a:lnTo>
                    <a:pt x="3704500" y="465531"/>
                  </a:lnTo>
                  <a:lnTo>
                    <a:pt x="3704500" y="364999"/>
                  </a:lnTo>
                  <a:lnTo>
                    <a:pt x="4042484" y="364999"/>
                  </a:lnTo>
                  <a:lnTo>
                    <a:pt x="4042484" y="465531"/>
                  </a:lnTo>
                  <a:lnTo>
                    <a:pt x="4486624" y="465531"/>
                  </a:lnTo>
                  <a:lnTo>
                    <a:pt x="4486624" y="731617"/>
                  </a:lnTo>
                  <a:lnTo>
                    <a:pt x="4713693" y="731617"/>
                  </a:lnTo>
                  <a:lnTo>
                    <a:pt x="4713693" y="201063"/>
                  </a:lnTo>
                  <a:lnTo>
                    <a:pt x="5094615" y="201063"/>
                  </a:lnTo>
                  <a:lnTo>
                    <a:pt x="5116322" y="1178490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3942" y="4582654"/>
              <a:ext cx="5118100" cy="4298950"/>
            </a:xfrm>
            <a:custGeom>
              <a:avLst/>
              <a:gdLst/>
              <a:ahLst/>
              <a:cxnLst/>
              <a:rect l="l" t="t" r="r" b="b"/>
              <a:pathLst>
                <a:path w="5118100" h="4298950">
                  <a:moveTo>
                    <a:pt x="2489758" y="2672816"/>
                  </a:moveTo>
                  <a:lnTo>
                    <a:pt x="18846" y="2672816"/>
                  </a:lnTo>
                  <a:lnTo>
                    <a:pt x="18846" y="2810853"/>
                  </a:lnTo>
                  <a:lnTo>
                    <a:pt x="2489758" y="2810853"/>
                  </a:lnTo>
                  <a:lnTo>
                    <a:pt x="2489758" y="2672816"/>
                  </a:lnTo>
                  <a:close/>
                </a:path>
                <a:path w="5118100" h="4298950">
                  <a:moveTo>
                    <a:pt x="2489758" y="2300668"/>
                  </a:moveTo>
                  <a:lnTo>
                    <a:pt x="18846" y="2300668"/>
                  </a:lnTo>
                  <a:lnTo>
                    <a:pt x="18846" y="2438717"/>
                  </a:lnTo>
                  <a:lnTo>
                    <a:pt x="2489758" y="2438717"/>
                  </a:lnTo>
                  <a:lnTo>
                    <a:pt x="2489758" y="2300668"/>
                  </a:lnTo>
                  <a:close/>
                </a:path>
                <a:path w="5118100" h="4298950">
                  <a:moveTo>
                    <a:pt x="2489758" y="1928241"/>
                  </a:moveTo>
                  <a:lnTo>
                    <a:pt x="18846" y="1928241"/>
                  </a:lnTo>
                  <a:lnTo>
                    <a:pt x="18846" y="2066290"/>
                  </a:lnTo>
                  <a:lnTo>
                    <a:pt x="2489758" y="2066290"/>
                  </a:lnTo>
                  <a:lnTo>
                    <a:pt x="2489758" y="1928241"/>
                  </a:lnTo>
                  <a:close/>
                </a:path>
                <a:path w="5118100" h="4298950">
                  <a:moveTo>
                    <a:pt x="2489758" y="1556207"/>
                  </a:moveTo>
                  <a:lnTo>
                    <a:pt x="18846" y="1556207"/>
                  </a:lnTo>
                  <a:lnTo>
                    <a:pt x="18846" y="1695665"/>
                  </a:lnTo>
                  <a:lnTo>
                    <a:pt x="2489758" y="1695665"/>
                  </a:lnTo>
                  <a:lnTo>
                    <a:pt x="2489758" y="1556207"/>
                  </a:lnTo>
                  <a:close/>
                </a:path>
                <a:path w="5118100" h="4298950">
                  <a:moveTo>
                    <a:pt x="2489758" y="1183779"/>
                  </a:moveTo>
                  <a:lnTo>
                    <a:pt x="18846" y="1183779"/>
                  </a:lnTo>
                  <a:lnTo>
                    <a:pt x="18846" y="1323238"/>
                  </a:lnTo>
                  <a:lnTo>
                    <a:pt x="2489758" y="1323238"/>
                  </a:lnTo>
                  <a:lnTo>
                    <a:pt x="2489758" y="1183779"/>
                  </a:lnTo>
                  <a:close/>
                </a:path>
                <a:path w="5118100" h="4298950">
                  <a:moveTo>
                    <a:pt x="5117579" y="251447"/>
                  </a:moveTo>
                  <a:lnTo>
                    <a:pt x="4588599" y="251447"/>
                  </a:lnTo>
                  <a:lnTo>
                    <a:pt x="4588599" y="415277"/>
                  </a:lnTo>
                  <a:lnTo>
                    <a:pt x="4588599" y="477507"/>
                  </a:lnTo>
                  <a:lnTo>
                    <a:pt x="4588599" y="579107"/>
                  </a:lnTo>
                  <a:lnTo>
                    <a:pt x="4588599" y="704824"/>
                  </a:lnTo>
                  <a:lnTo>
                    <a:pt x="4042486" y="704824"/>
                  </a:lnTo>
                  <a:lnTo>
                    <a:pt x="4042486" y="579107"/>
                  </a:lnTo>
                  <a:lnTo>
                    <a:pt x="4042486" y="477507"/>
                  </a:lnTo>
                  <a:lnTo>
                    <a:pt x="3780764" y="477507"/>
                  </a:lnTo>
                  <a:lnTo>
                    <a:pt x="3780764" y="579107"/>
                  </a:lnTo>
                  <a:lnTo>
                    <a:pt x="3326434" y="579107"/>
                  </a:lnTo>
                  <a:lnTo>
                    <a:pt x="3326434" y="477507"/>
                  </a:lnTo>
                  <a:lnTo>
                    <a:pt x="3326434" y="415277"/>
                  </a:lnTo>
                  <a:lnTo>
                    <a:pt x="3326434" y="251447"/>
                  </a:lnTo>
                  <a:lnTo>
                    <a:pt x="3326434" y="125730"/>
                  </a:lnTo>
                  <a:lnTo>
                    <a:pt x="3326434" y="0"/>
                  </a:lnTo>
                  <a:lnTo>
                    <a:pt x="2708351" y="0"/>
                  </a:lnTo>
                  <a:lnTo>
                    <a:pt x="2708351" y="125730"/>
                  </a:lnTo>
                  <a:lnTo>
                    <a:pt x="2708351" y="251447"/>
                  </a:lnTo>
                  <a:lnTo>
                    <a:pt x="2708351" y="415277"/>
                  </a:lnTo>
                  <a:lnTo>
                    <a:pt x="2015439" y="415277"/>
                  </a:lnTo>
                  <a:lnTo>
                    <a:pt x="2015439" y="251447"/>
                  </a:lnTo>
                  <a:lnTo>
                    <a:pt x="2015439" y="125730"/>
                  </a:lnTo>
                  <a:lnTo>
                    <a:pt x="2015439" y="0"/>
                  </a:lnTo>
                  <a:lnTo>
                    <a:pt x="1742389" y="0"/>
                  </a:lnTo>
                  <a:lnTo>
                    <a:pt x="1742389" y="768324"/>
                  </a:lnTo>
                  <a:lnTo>
                    <a:pt x="1065276" y="768324"/>
                  </a:lnTo>
                  <a:lnTo>
                    <a:pt x="1065276" y="125730"/>
                  </a:lnTo>
                  <a:lnTo>
                    <a:pt x="442709" y="125730"/>
                  </a:lnTo>
                  <a:lnTo>
                    <a:pt x="442709" y="768324"/>
                  </a:lnTo>
                  <a:lnTo>
                    <a:pt x="0" y="768324"/>
                  </a:lnTo>
                  <a:lnTo>
                    <a:pt x="0" y="951204"/>
                  </a:lnTo>
                  <a:lnTo>
                    <a:pt x="5116512" y="951204"/>
                  </a:lnTo>
                  <a:lnTo>
                    <a:pt x="5116512" y="768324"/>
                  </a:lnTo>
                  <a:lnTo>
                    <a:pt x="5116766" y="768324"/>
                  </a:lnTo>
                  <a:lnTo>
                    <a:pt x="5116766" y="704824"/>
                  </a:lnTo>
                  <a:lnTo>
                    <a:pt x="5116957" y="704824"/>
                  </a:lnTo>
                  <a:lnTo>
                    <a:pt x="5116957" y="579107"/>
                  </a:lnTo>
                  <a:lnTo>
                    <a:pt x="5117185" y="579107"/>
                  </a:lnTo>
                  <a:lnTo>
                    <a:pt x="5117185" y="477507"/>
                  </a:lnTo>
                  <a:lnTo>
                    <a:pt x="5117350" y="477507"/>
                  </a:lnTo>
                  <a:lnTo>
                    <a:pt x="5117350" y="415277"/>
                  </a:lnTo>
                  <a:lnTo>
                    <a:pt x="5117579" y="415277"/>
                  </a:lnTo>
                  <a:lnTo>
                    <a:pt x="5117579" y="251447"/>
                  </a:lnTo>
                  <a:close/>
                </a:path>
                <a:path w="5118100" h="4298950">
                  <a:moveTo>
                    <a:pt x="5117655" y="4160710"/>
                  </a:moveTo>
                  <a:lnTo>
                    <a:pt x="2645041" y="4160710"/>
                  </a:lnTo>
                  <a:lnTo>
                    <a:pt x="2645041" y="4298454"/>
                  </a:lnTo>
                  <a:lnTo>
                    <a:pt x="5117655" y="4298454"/>
                  </a:lnTo>
                  <a:lnTo>
                    <a:pt x="5117655" y="4160710"/>
                  </a:lnTo>
                  <a:close/>
                </a:path>
                <a:path w="5118100" h="4298950">
                  <a:moveTo>
                    <a:pt x="5117655" y="3788283"/>
                  </a:moveTo>
                  <a:lnTo>
                    <a:pt x="2645041" y="3788283"/>
                  </a:lnTo>
                  <a:lnTo>
                    <a:pt x="2645041" y="3927754"/>
                  </a:lnTo>
                  <a:lnTo>
                    <a:pt x="5117655" y="3927754"/>
                  </a:lnTo>
                  <a:lnTo>
                    <a:pt x="5117655" y="3788283"/>
                  </a:lnTo>
                  <a:close/>
                </a:path>
                <a:path w="5118100" h="4298950">
                  <a:moveTo>
                    <a:pt x="5117655" y="3416135"/>
                  </a:moveTo>
                  <a:lnTo>
                    <a:pt x="2645041" y="3416135"/>
                  </a:lnTo>
                  <a:lnTo>
                    <a:pt x="2645041" y="3555327"/>
                  </a:lnTo>
                  <a:lnTo>
                    <a:pt x="5117655" y="3555327"/>
                  </a:lnTo>
                  <a:lnTo>
                    <a:pt x="5117655" y="3416135"/>
                  </a:lnTo>
                  <a:close/>
                </a:path>
                <a:path w="5118100" h="4298950">
                  <a:moveTo>
                    <a:pt x="5117655" y="3043809"/>
                  </a:moveTo>
                  <a:lnTo>
                    <a:pt x="2645041" y="3043809"/>
                  </a:lnTo>
                  <a:lnTo>
                    <a:pt x="2645041" y="3183280"/>
                  </a:lnTo>
                  <a:lnTo>
                    <a:pt x="5117655" y="3183280"/>
                  </a:lnTo>
                  <a:lnTo>
                    <a:pt x="5117655" y="3043809"/>
                  </a:lnTo>
                  <a:close/>
                </a:path>
                <a:path w="5118100" h="4298950">
                  <a:moveTo>
                    <a:pt x="5117655" y="2672816"/>
                  </a:moveTo>
                  <a:lnTo>
                    <a:pt x="2645041" y="2672816"/>
                  </a:lnTo>
                  <a:lnTo>
                    <a:pt x="2645041" y="2810853"/>
                  </a:lnTo>
                  <a:lnTo>
                    <a:pt x="5117655" y="2810853"/>
                  </a:lnTo>
                  <a:lnTo>
                    <a:pt x="5117655" y="2672816"/>
                  </a:lnTo>
                  <a:close/>
                </a:path>
                <a:path w="5118100" h="4298950">
                  <a:moveTo>
                    <a:pt x="5117655" y="2300668"/>
                  </a:moveTo>
                  <a:lnTo>
                    <a:pt x="2645041" y="2300668"/>
                  </a:lnTo>
                  <a:lnTo>
                    <a:pt x="2645041" y="2438717"/>
                  </a:lnTo>
                  <a:lnTo>
                    <a:pt x="5117655" y="2438717"/>
                  </a:lnTo>
                  <a:lnTo>
                    <a:pt x="5117655" y="2300668"/>
                  </a:lnTo>
                  <a:close/>
                </a:path>
                <a:path w="5118100" h="4298950">
                  <a:moveTo>
                    <a:pt x="5117655" y="1928241"/>
                  </a:moveTo>
                  <a:lnTo>
                    <a:pt x="2645041" y="1928241"/>
                  </a:lnTo>
                  <a:lnTo>
                    <a:pt x="2645041" y="2066290"/>
                  </a:lnTo>
                  <a:lnTo>
                    <a:pt x="5117655" y="2066290"/>
                  </a:lnTo>
                  <a:lnTo>
                    <a:pt x="5117655" y="1928241"/>
                  </a:lnTo>
                  <a:close/>
                </a:path>
                <a:path w="5118100" h="4298950">
                  <a:moveTo>
                    <a:pt x="5117655" y="1556207"/>
                  </a:moveTo>
                  <a:lnTo>
                    <a:pt x="2645041" y="1556207"/>
                  </a:lnTo>
                  <a:lnTo>
                    <a:pt x="2645041" y="1695665"/>
                  </a:lnTo>
                  <a:lnTo>
                    <a:pt x="5117655" y="1695665"/>
                  </a:lnTo>
                  <a:lnTo>
                    <a:pt x="5117655" y="1556207"/>
                  </a:lnTo>
                  <a:close/>
                </a:path>
                <a:path w="5118100" h="4298950">
                  <a:moveTo>
                    <a:pt x="5117655" y="1183779"/>
                  </a:moveTo>
                  <a:lnTo>
                    <a:pt x="2645041" y="1183779"/>
                  </a:lnTo>
                  <a:lnTo>
                    <a:pt x="2645041" y="1323238"/>
                  </a:lnTo>
                  <a:lnTo>
                    <a:pt x="5117655" y="1323238"/>
                  </a:lnTo>
                  <a:lnTo>
                    <a:pt x="5117655" y="1183779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2801" y="7626457"/>
              <a:ext cx="2471420" cy="1254760"/>
            </a:xfrm>
            <a:custGeom>
              <a:avLst/>
              <a:gdLst/>
              <a:ahLst/>
              <a:cxnLst/>
              <a:rect l="l" t="t" r="r" b="b"/>
              <a:pathLst>
                <a:path w="2471420" h="1254759">
                  <a:moveTo>
                    <a:pt x="2470904" y="1254651"/>
                  </a:moveTo>
                  <a:lnTo>
                    <a:pt x="0" y="1254651"/>
                  </a:lnTo>
                  <a:lnTo>
                    <a:pt x="0" y="0"/>
                  </a:lnTo>
                  <a:lnTo>
                    <a:pt x="2470904" y="0"/>
                  </a:lnTo>
                  <a:lnTo>
                    <a:pt x="2470904" y="1254651"/>
                  </a:lnTo>
                  <a:close/>
                </a:path>
              </a:pathLst>
            </a:custGeom>
            <a:solidFill>
              <a:srgbClr val="D59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82228" y="6859709"/>
              <a:ext cx="2830195" cy="1563370"/>
            </a:xfrm>
            <a:custGeom>
              <a:avLst/>
              <a:gdLst/>
              <a:ahLst/>
              <a:cxnLst/>
              <a:rect l="l" t="t" r="r" b="b"/>
              <a:pathLst>
                <a:path w="2830195" h="1563370">
                  <a:moveTo>
                    <a:pt x="1231003" y="1563006"/>
                  </a:moveTo>
                  <a:lnTo>
                    <a:pt x="1180551" y="1562479"/>
                  </a:lnTo>
                  <a:lnTo>
                    <a:pt x="1130137" y="1560888"/>
                  </a:lnTo>
                  <a:lnTo>
                    <a:pt x="1079811" y="1558222"/>
                  </a:lnTo>
                  <a:lnTo>
                    <a:pt x="1029619" y="1554467"/>
                  </a:lnTo>
                  <a:lnTo>
                    <a:pt x="979611" y="1549610"/>
                  </a:lnTo>
                  <a:lnTo>
                    <a:pt x="929835" y="1543640"/>
                  </a:lnTo>
                  <a:lnTo>
                    <a:pt x="880339" y="1536544"/>
                  </a:lnTo>
                  <a:lnTo>
                    <a:pt x="831171" y="1528309"/>
                  </a:lnTo>
                  <a:lnTo>
                    <a:pt x="782380" y="1518922"/>
                  </a:lnTo>
                  <a:lnTo>
                    <a:pt x="734014" y="1508370"/>
                  </a:lnTo>
                  <a:lnTo>
                    <a:pt x="686122" y="1496642"/>
                  </a:lnTo>
                  <a:lnTo>
                    <a:pt x="638751" y="1483724"/>
                  </a:lnTo>
                  <a:lnTo>
                    <a:pt x="591951" y="1469604"/>
                  </a:lnTo>
                  <a:lnTo>
                    <a:pt x="545768" y="1454269"/>
                  </a:lnTo>
                  <a:lnTo>
                    <a:pt x="500253" y="1437707"/>
                  </a:lnTo>
                  <a:lnTo>
                    <a:pt x="455452" y="1419905"/>
                  </a:lnTo>
                  <a:lnTo>
                    <a:pt x="411415" y="1400850"/>
                  </a:lnTo>
                  <a:lnTo>
                    <a:pt x="368189" y="1380530"/>
                  </a:lnTo>
                  <a:lnTo>
                    <a:pt x="325823" y="1358931"/>
                  </a:lnTo>
                  <a:lnTo>
                    <a:pt x="284365" y="1336042"/>
                  </a:lnTo>
                  <a:lnTo>
                    <a:pt x="243864" y="1311850"/>
                  </a:lnTo>
                  <a:lnTo>
                    <a:pt x="204367" y="1286343"/>
                  </a:lnTo>
                  <a:lnTo>
                    <a:pt x="165924" y="1259506"/>
                  </a:lnTo>
                  <a:lnTo>
                    <a:pt x="129812" y="1231492"/>
                  </a:lnTo>
                  <a:lnTo>
                    <a:pt x="98477" y="1203603"/>
                  </a:lnTo>
                  <a:lnTo>
                    <a:pt x="71768" y="1175854"/>
                  </a:lnTo>
                  <a:lnTo>
                    <a:pt x="31605" y="1120843"/>
                  </a:lnTo>
                  <a:lnTo>
                    <a:pt x="8093" y="1066592"/>
                  </a:lnTo>
                  <a:lnTo>
                    <a:pt x="0" y="1013230"/>
                  </a:lnTo>
                  <a:lnTo>
                    <a:pt x="1350" y="986923"/>
                  </a:lnTo>
                  <a:lnTo>
                    <a:pt x="14074" y="935140"/>
                  </a:lnTo>
                  <a:lnTo>
                    <a:pt x="39138" y="884574"/>
                  </a:lnTo>
                  <a:lnTo>
                    <a:pt x="75310" y="835354"/>
                  </a:lnTo>
                  <a:lnTo>
                    <a:pt x="121358" y="787612"/>
                  </a:lnTo>
                  <a:lnTo>
                    <a:pt x="176051" y="741479"/>
                  </a:lnTo>
                  <a:lnTo>
                    <a:pt x="238156" y="697084"/>
                  </a:lnTo>
                  <a:lnTo>
                    <a:pt x="271604" y="675580"/>
                  </a:lnTo>
                  <a:lnTo>
                    <a:pt x="306443" y="654559"/>
                  </a:lnTo>
                  <a:lnTo>
                    <a:pt x="342520" y="634039"/>
                  </a:lnTo>
                  <a:lnTo>
                    <a:pt x="379680" y="614035"/>
                  </a:lnTo>
                  <a:lnTo>
                    <a:pt x="417769" y="594563"/>
                  </a:lnTo>
                  <a:lnTo>
                    <a:pt x="456634" y="575641"/>
                  </a:lnTo>
                  <a:lnTo>
                    <a:pt x="496121" y="557285"/>
                  </a:lnTo>
                  <a:lnTo>
                    <a:pt x="536075" y="539510"/>
                  </a:lnTo>
                  <a:lnTo>
                    <a:pt x="576343" y="522333"/>
                  </a:lnTo>
                  <a:lnTo>
                    <a:pt x="616771" y="505771"/>
                  </a:lnTo>
                  <a:lnTo>
                    <a:pt x="657205" y="489840"/>
                  </a:lnTo>
                  <a:lnTo>
                    <a:pt x="697490" y="474555"/>
                  </a:lnTo>
                  <a:lnTo>
                    <a:pt x="737473" y="459935"/>
                  </a:lnTo>
                  <a:lnTo>
                    <a:pt x="777001" y="445994"/>
                  </a:lnTo>
                  <a:lnTo>
                    <a:pt x="815918" y="432749"/>
                  </a:lnTo>
                  <a:lnTo>
                    <a:pt x="854071" y="420217"/>
                  </a:lnTo>
                  <a:lnTo>
                    <a:pt x="891307" y="408413"/>
                  </a:lnTo>
                  <a:lnTo>
                    <a:pt x="962408" y="387058"/>
                  </a:lnTo>
                  <a:lnTo>
                    <a:pt x="1027990" y="368815"/>
                  </a:lnTo>
                  <a:lnTo>
                    <a:pt x="1086822" y="353813"/>
                  </a:lnTo>
                  <a:lnTo>
                    <a:pt x="1137671" y="342185"/>
                  </a:lnTo>
                  <a:lnTo>
                    <a:pt x="1182067" y="333488"/>
                  </a:lnTo>
                  <a:lnTo>
                    <a:pt x="1183495" y="333488"/>
                  </a:lnTo>
                  <a:lnTo>
                    <a:pt x="1204060" y="367346"/>
                  </a:lnTo>
                  <a:lnTo>
                    <a:pt x="1142911" y="390708"/>
                  </a:lnTo>
                  <a:lnTo>
                    <a:pt x="1095054" y="404950"/>
                  </a:lnTo>
                  <a:lnTo>
                    <a:pt x="1047283" y="419747"/>
                  </a:lnTo>
                  <a:lnTo>
                    <a:pt x="999631" y="435123"/>
                  </a:lnTo>
                  <a:lnTo>
                    <a:pt x="952125" y="451103"/>
                  </a:lnTo>
                  <a:lnTo>
                    <a:pt x="904797" y="467713"/>
                  </a:lnTo>
                  <a:lnTo>
                    <a:pt x="857675" y="484977"/>
                  </a:lnTo>
                  <a:lnTo>
                    <a:pt x="810791" y="502921"/>
                  </a:lnTo>
                  <a:lnTo>
                    <a:pt x="764173" y="521571"/>
                  </a:lnTo>
                  <a:lnTo>
                    <a:pt x="717851" y="540950"/>
                  </a:lnTo>
                  <a:lnTo>
                    <a:pt x="671856" y="561084"/>
                  </a:lnTo>
                  <a:lnTo>
                    <a:pt x="626218" y="581999"/>
                  </a:lnTo>
                  <a:lnTo>
                    <a:pt x="580966" y="603719"/>
                  </a:lnTo>
                  <a:lnTo>
                    <a:pt x="536130" y="626269"/>
                  </a:lnTo>
                  <a:lnTo>
                    <a:pt x="491740" y="649675"/>
                  </a:lnTo>
                  <a:lnTo>
                    <a:pt x="447826" y="673962"/>
                  </a:lnTo>
                  <a:lnTo>
                    <a:pt x="404417" y="699154"/>
                  </a:lnTo>
                  <a:lnTo>
                    <a:pt x="374010" y="716613"/>
                  </a:lnTo>
                  <a:lnTo>
                    <a:pt x="309431" y="753359"/>
                  </a:lnTo>
                  <a:lnTo>
                    <a:pt x="245092" y="793657"/>
                  </a:lnTo>
                  <a:lnTo>
                    <a:pt x="187304" y="838842"/>
                  </a:lnTo>
                  <a:lnTo>
                    <a:pt x="142379" y="890247"/>
                  </a:lnTo>
                  <a:lnTo>
                    <a:pt x="116627" y="949208"/>
                  </a:lnTo>
                  <a:lnTo>
                    <a:pt x="112914" y="981940"/>
                  </a:lnTo>
                  <a:lnTo>
                    <a:pt x="116360" y="1017060"/>
                  </a:lnTo>
                  <a:lnTo>
                    <a:pt x="127756" y="1054737"/>
                  </a:lnTo>
                  <a:lnTo>
                    <a:pt x="147890" y="1095137"/>
                  </a:lnTo>
                  <a:lnTo>
                    <a:pt x="177550" y="1138427"/>
                  </a:lnTo>
                  <a:lnTo>
                    <a:pt x="217526" y="1184774"/>
                  </a:lnTo>
                  <a:lnTo>
                    <a:pt x="250561" y="1210965"/>
                  </a:lnTo>
                  <a:lnTo>
                    <a:pt x="296762" y="1237083"/>
                  </a:lnTo>
                  <a:lnTo>
                    <a:pt x="350827" y="1262169"/>
                  </a:lnTo>
                  <a:lnTo>
                    <a:pt x="407455" y="1285263"/>
                  </a:lnTo>
                  <a:lnTo>
                    <a:pt x="461344" y="1305406"/>
                  </a:lnTo>
                  <a:lnTo>
                    <a:pt x="539706" y="1333002"/>
                  </a:lnTo>
                  <a:lnTo>
                    <a:pt x="589245" y="1349392"/>
                  </a:lnTo>
                  <a:lnTo>
                    <a:pt x="639189" y="1364428"/>
                  </a:lnTo>
                  <a:lnTo>
                    <a:pt x="689506" y="1378117"/>
                  </a:lnTo>
                  <a:lnTo>
                    <a:pt x="740162" y="1390466"/>
                  </a:lnTo>
                  <a:lnTo>
                    <a:pt x="791122" y="1401484"/>
                  </a:lnTo>
                  <a:lnTo>
                    <a:pt x="842355" y="1411177"/>
                  </a:lnTo>
                  <a:lnTo>
                    <a:pt x="893826" y="1419553"/>
                  </a:lnTo>
                  <a:lnTo>
                    <a:pt x="945501" y="1426620"/>
                  </a:lnTo>
                  <a:lnTo>
                    <a:pt x="997348" y="1432385"/>
                  </a:lnTo>
                  <a:lnTo>
                    <a:pt x="1049332" y="1436855"/>
                  </a:lnTo>
                  <a:lnTo>
                    <a:pt x="1101420" y="1440040"/>
                  </a:lnTo>
                  <a:lnTo>
                    <a:pt x="1153578" y="1441944"/>
                  </a:lnTo>
                  <a:lnTo>
                    <a:pt x="1205773" y="1442578"/>
                  </a:lnTo>
                  <a:lnTo>
                    <a:pt x="1255396" y="1442010"/>
                  </a:lnTo>
                  <a:lnTo>
                    <a:pt x="1305000" y="1440313"/>
                  </a:lnTo>
                  <a:lnTo>
                    <a:pt x="1354557" y="1437492"/>
                  </a:lnTo>
                  <a:lnTo>
                    <a:pt x="1404040" y="1433555"/>
                  </a:lnTo>
                  <a:lnTo>
                    <a:pt x="1453421" y="1428509"/>
                  </a:lnTo>
                  <a:lnTo>
                    <a:pt x="1502670" y="1422362"/>
                  </a:lnTo>
                  <a:lnTo>
                    <a:pt x="1551759" y="1415119"/>
                  </a:lnTo>
                  <a:lnTo>
                    <a:pt x="1600661" y="1406790"/>
                  </a:lnTo>
                  <a:lnTo>
                    <a:pt x="1649347" y="1397379"/>
                  </a:lnTo>
                  <a:lnTo>
                    <a:pt x="1697789" y="1386896"/>
                  </a:lnTo>
                  <a:lnTo>
                    <a:pt x="1745958" y="1375346"/>
                  </a:lnTo>
                  <a:lnTo>
                    <a:pt x="1793826" y="1362737"/>
                  </a:lnTo>
                  <a:lnTo>
                    <a:pt x="1841365" y="1349076"/>
                  </a:lnTo>
                  <a:lnTo>
                    <a:pt x="1888547" y="1334370"/>
                  </a:lnTo>
                  <a:lnTo>
                    <a:pt x="1935344" y="1318626"/>
                  </a:lnTo>
                  <a:lnTo>
                    <a:pt x="1979895" y="1302903"/>
                  </a:lnTo>
                  <a:lnTo>
                    <a:pt x="2025384" y="1286151"/>
                  </a:lnTo>
                  <a:lnTo>
                    <a:pt x="2071519" y="1268301"/>
                  </a:lnTo>
                  <a:lnTo>
                    <a:pt x="2118010" y="1249286"/>
                  </a:lnTo>
                  <a:lnTo>
                    <a:pt x="2164563" y="1229035"/>
                  </a:lnTo>
                  <a:lnTo>
                    <a:pt x="2210889" y="1207480"/>
                  </a:lnTo>
                  <a:lnTo>
                    <a:pt x="2256697" y="1184553"/>
                  </a:lnTo>
                  <a:lnTo>
                    <a:pt x="2301693" y="1160183"/>
                  </a:lnTo>
                  <a:lnTo>
                    <a:pt x="2345589" y="1134303"/>
                  </a:lnTo>
                  <a:lnTo>
                    <a:pt x="2388091" y="1106843"/>
                  </a:lnTo>
                  <a:lnTo>
                    <a:pt x="2428910" y="1077735"/>
                  </a:lnTo>
                  <a:lnTo>
                    <a:pt x="2467753" y="1046910"/>
                  </a:lnTo>
                  <a:lnTo>
                    <a:pt x="2504329" y="1014298"/>
                  </a:lnTo>
                  <a:lnTo>
                    <a:pt x="2538348" y="979831"/>
                  </a:lnTo>
                  <a:lnTo>
                    <a:pt x="2569517" y="943440"/>
                  </a:lnTo>
                  <a:lnTo>
                    <a:pt x="2602766" y="897992"/>
                  </a:lnTo>
                  <a:lnTo>
                    <a:pt x="2630277" y="854166"/>
                  </a:lnTo>
                  <a:lnTo>
                    <a:pt x="2652289" y="811938"/>
                  </a:lnTo>
                  <a:lnTo>
                    <a:pt x="2669039" y="771286"/>
                  </a:lnTo>
                  <a:lnTo>
                    <a:pt x="2680767" y="732184"/>
                  </a:lnTo>
                  <a:lnTo>
                    <a:pt x="2687710" y="694609"/>
                  </a:lnTo>
                  <a:lnTo>
                    <a:pt x="2690107" y="658537"/>
                  </a:lnTo>
                  <a:lnTo>
                    <a:pt x="2688197" y="623944"/>
                  </a:lnTo>
                  <a:lnTo>
                    <a:pt x="2672407" y="559100"/>
                  </a:lnTo>
                  <a:lnTo>
                    <a:pt x="2642249" y="499887"/>
                  </a:lnTo>
                  <a:lnTo>
                    <a:pt x="2599629" y="446112"/>
                  </a:lnTo>
                  <a:lnTo>
                    <a:pt x="2546454" y="397585"/>
                  </a:lnTo>
                  <a:lnTo>
                    <a:pt x="2484633" y="354114"/>
                  </a:lnTo>
                  <a:lnTo>
                    <a:pt x="2451075" y="334216"/>
                  </a:lnTo>
                  <a:lnTo>
                    <a:pt x="2416072" y="315510"/>
                  </a:lnTo>
                  <a:lnTo>
                    <a:pt x="2379860" y="297972"/>
                  </a:lnTo>
                  <a:lnTo>
                    <a:pt x="2342678" y="281579"/>
                  </a:lnTo>
                  <a:lnTo>
                    <a:pt x="2304766" y="266308"/>
                  </a:lnTo>
                  <a:lnTo>
                    <a:pt x="2266360" y="252133"/>
                  </a:lnTo>
                  <a:lnTo>
                    <a:pt x="2227700" y="239031"/>
                  </a:lnTo>
                  <a:lnTo>
                    <a:pt x="2189024" y="226979"/>
                  </a:lnTo>
                  <a:lnTo>
                    <a:pt x="2150571" y="215951"/>
                  </a:lnTo>
                  <a:lnTo>
                    <a:pt x="2112578" y="205926"/>
                  </a:lnTo>
                  <a:lnTo>
                    <a:pt x="2075285" y="196878"/>
                  </a:lnTo>
                  <a:lnTo>
                    <a:pt x="1992533" y="179349"/>
                  </a:lnTo>
                  <a:lnTo>
                    <a:pt x="1945130" y="170538"/>
                  </a:lnTo>
                  <a:lnTo>
                    <a:pt x="1896800" y="162390"/>
                  </a:lnTo>
                  <a:lnTo>
                    <a:pt x="1847623" y="154941"/>
                  </a:lnTo>
                  <a:lnTo>
                    <a:pt x="1797679" y="148228"/>
                  </a:lnTo>
                  <a:lnTo>
                    <a:pt x="1747049" y="142289"/>
                  </a:lnTo>
                  <a:lnTo>
                    <a:pt x="1695811" y="137162"/>
                  </a:lnTo>
                  <a:lnTo>
                    <a:pt x="1644046" y="132883"/>
                  </a:lnTo>
                  <a:lnTo>
                    <a:pt x="1591835" y="129489"/>
                  </a:lnTo>
                  <a:lnTo>
                    <a:pt x="1539256" y="127019"/>
                  </a:lnTo>
                  <a:lnTo>
                    <a:pt x="1486390" y="125510"/>
                  </a:lnTo>
                  <a:lnTo>
                    <a:pt x="1433318" y="124999"/>
                  </a:lnTo>
                  <a:lnTo>
                    <a:pt x="1382248" y="125478"/>
                  </a:lnTo>
                  <a:lnTo>
                    <a:pt x="1331119" y="126939"/>
                  </a:lnTo>
                  <a:lnTo>
                    <a:pt x="1280001" y="129413"/>
                  </a:lnTo>
                  <a:lnTo>
                    <a:pt x="1228962" y="132931"/>
                  </a:lnTo>
                  <a:lnTo>
                    <a:pt x="1178072" y="137524"/>
                  </a:lnTo>
                  <a:lnTo>
                    <a:pt x="1127400" y="143225"/>
                  </a:lnTo>
                  <a:lnTo>
                    <a:pt x="1077015" y="150065"/>
                  </a:lnTo>
                  <a:lnTo>
                    <a:pt x="1026987" y="158075"/>
                  </a:lnTo>
                  <a:lnTo>
                    <a:pt x="977385" y="167287"/>
                  </a:lnTo>
                  <a:lnTo>
                    <a:pt x="928278" y="177733"/>
                  </a:lnTo>
                  <a:lnTo>
                    <a:pt x="879736" y="189444"/>
                  </a:lnTo>
                  <a:lnTo>
                    <a:pt x="831827" y="202452"/>
                  </a:lnTo>
                  <a:lnTo>
                    <a:pt x="784621" y="216788"/>
                  </a:lnTo>
                  <a:lnTo>
                    <a:pt x="738188" y="232484"/>
                  </a:lnTo>
                  <a:lnTo>
                    <a:pt x="692596" y="249571"/>
                  </a:lnTo>
                  <a:lnTo>
                    <a:pt x="647915" y="268082"/>
                  </a:lnTo>
                  <a:lnTo>
                    <a:pt x="604214" y="288048"/>
                  </a:lnTo>
                  <a:lnTo>
                    <a:pt x="561562" y="309499"/>
                  </a:lnTo>
                  <a:lnTo>
                    <a:pt x="520029" y="332469"/>
                  </a:lnTo>
                  <a:lnTo>
                    <a:pt x="479684" y="356988"/>
                  </a:lnTo>
                  <a:lnTo>
                    <a:pt x="432694" y="388419"/>
                  </a:lnTo>
                  <a:lnTo>
                    <a:pt x="424792" y="390990"/>
                  </a:lnTo>
                  <a:lnTo>
                    <a:pt x="417175" y="390990"/>
                  </a:lnTo>
                  <a:lnTo>
                    <a:pt x="394791" y="383064"/>
                  </a:lnTo>
                  <a:lnTo>
                    <a:pt x="379771" y="363429"/>
                  </a:lnTo>
                  <a:lnTo>
                    <a:pt x="375979" y="338296"/>
                  </a:lnTo>
                  <a:lnTo>
                    <a:pt x="387280" y="313877"/>
                  </a:lnTo>
                  <a:lnTo>
                    <a:pt x="385852" y="313877"/>
                  </a:lnTo>
                  <a:lnTo>
                    <a:pt x="418687" y="280491"/>
                  </a:lnTo>
                  <a:lnTo>
                    <a:pt x="453922" y="249640"/>
                  </a:lnTo>
                  <a:lnTo>
                    <a:pt x="491375" y="221218"/>
                  </a:lnTo>
                  <a:lnTo>
                    <a:pt x="530863" y="195121"/>
                  </a:lnTo>
                  <a:lnTo>
                    <a:pt x="572206" y="171244"/>
                  </a:lnTo>
                  <a:lnTo>
                    <a:pt x="615219" y="149483"/>
                  </a:lnTo>
                  <a:lnTo>
                    <a:pt x="659721" y="129732"/>
                  </a:lnTo>
                  <a:lnTo>
                    <a:pt x="705530" y="111888"/>
                  </a:lnTo>
                  <a:lnTo>
                    <a:pt x="752463" y="95846"/>
                  </a:lnTo>
                  <a:lnTo>
                    <a:pt x="800339" y="81500"/>
                  </a:lnTo>
                  <a:lnTo>
                    <a:pt x="848974" y="68747"/>
                  </a:lnTo>
                  <a:lnTo>
                    <a:pt x="898187" y="57481"/>
                  </a:lnTo>
                  <a:lnTo>
                    <a:pt x="947796" y="47598"/>
                  </a:lnTo>
                  <a:lnTo>
                    <a:pt x="997618" y="38994"/>
                  </a:lnTo>
                  <a:lnTo>
                    <a:pt x="1047471" y="31563"/>
                  </a:lnTo>
                  <a:lnTo>
                    <a:pt x="1097173" y="25201"/>
                  </a:lnTo>
                  <a:lnTo>
                    <a:pt x="1146541" y="19804"/>
                  </a:lnTo>
                  <a:lnTo>
                    <a:pt x="1195393" y="15266"/>
                  </a:lnTo>
                  <a:lnTo>
                    <a:pt x="1243548" y="11483"/>
                  </a:lnTo>
                  <a:lnTo>
                    <a:pt x="1290822" y="8350"/>
                  </a:lnTo>
                  <a:lnTo>
                    <a:pt x="1337034" y="5763"/>
                  </a:lnTo>
                  <a:lnTo>
                    <a:pt x="1416617" y="2118"/>
                  </a:lnTo>
                  <a:lnTo>
                    <a:pt x="1486632" y="405"/>
                  </a:lnTo>
                  <a:lnTo>
                    <a:pt x="1522051" y="190"/>
                  </a:lnTo>
                  <a:lnTo>
                    <a:pt x="1522051" y="0"/>
                  </a:lnTo>
                  <a:lnTo>
                    <a:pt x="1572325" y="410"/>
                  </a:lnTo>
                  <a:lnTo>
                    <a:pt x="1622950" y="1664"/>
                  </a:lnTo>
                  <a:lnTo>
                    <a:pt x="1673851" y="3790"/>
                  </a:lnTo>
                  <a:lnTo>
                    <a:pt x="1724952" y="6820"/>
                  </a:lnTo>
                  <a:lnTo>
                    <a:pt x="1776179" y="10784"/>
                  </a:lnTo>
                  <a:lnTo>
                    <a:pt x="1827457" y="15714"/>
                  </a:lnTo>
                  <a:lnTo>
                    <a:pt x="1878711" y="21638"/>
                  </a:lnTo>
                  <a:lnTo>
                    <a:pt x="1929866" y="28589"/>
                  </a:lnTo>
                  <a:lnTo>
                    <a:pt x="1980848" y="36597"/>
                  </a:lnTo>
                  <a:lnTo>
                    <a:pt x="2031580" y="45693"/>
                  </a:lnTo>
                  <a:lnTo>
                    <a:pt x="2081988" y="55907"/>
                  </a:lnTo>
                  <a:lnTo>
                    <a:pt x="2131997" y="67269"/>
                  </a:lnTo>
                  <a:lnTo>
                    <a:pt x="2181533" y="79811"/>
                  </a:lnTo>
                  <a:lnTo>
                    <a:pt x="2230520" y="93563"/>
                  </a:lnTo>
                  <a:lnTo>
                    <a:pt x="2278883" y="108556"/>
                  </a:lnTo>
                  <a:lnTo>
                    <a:pt x="2326547" y="124820"/>
                  </a:lnTo>
                  <a:lnTo>
                    <a:pt x="2373438" y="142386"/>
                  </a:lnTo>
                  <a:lnTo>
                    <a:pt x="2419480" y="161285"/>
                  </a:lnTo>
                  <a:lnTo>
                    <a:pt x="2464599" y="181548"/>
                  </a:lnTo>
                  <a:lnTo>
                    <a:pt x="2507405" y="203348"/>
                  </a:lnTo>
                  <a:lnTo>
                    <a:pt x="2548801" y="227216"/>
                  </a:lnTo>
                  <a:lnTo>
                    <a:pt x="2588498" y="253129"/>
                  </a:lnTo>
                  <a:lnTo>
                    <a:pt x="2626205" y="281068"/>
                  </a:lnTo>
                  <a:lnTo>
                    <a:pt x="2661634" y="311010"/>
                  </a:lnTo>
                  <a:lnTo>
                    <a:pt x="2694494" y="342935"/>
                  </a:lnTo>
                  <a:lnTo>
                    <a:pt x="2724496" y="376821"/>
                  </a:lnTo>
                  <a:lnTo>
                    <a:pt x="2751350" y="412648"/>
                  </a:lnTo>
                  <a:lnTo>
                    <a:pt x="2774767" y="450393"/>
                  </a:lnTo>
                  <a:lnTo>
                    <a:pt x="2794457" y="490035"/>
                  </a:lnTo>
                  <a:lnTo>
                    <a:pt x="2810129" y="531555"/>
                  </a:lnTo>
                  <a:lnTo>
                    <a:pt x="2821496" y="574929"/>
                  </a:lnTo>
                  <a:lnTo>
                    <a:pt x="2828266" y="620138"/>
                  </a:lnTo>
                  <a:lnTo>
                    <a:pt x="2830150" y="667159"/>
                  </a:lnTo>
                  <a:lnTo>
                    <a:pt x="2826859" y="715973"/>
                  </a:lnTo>
                  <a:lnTo>
                    <a:pt x="2818102" y="766557"/>
                  </a:lnTo>
                  <a:lnTo>
                    <a:pt x="2805296" y="813115"/>
                  </a:lnTo>
                  <a:lnTo>
                    <a:pt x="2788390" y="857928"/>
                  </a:lnTo>
                  <a:lnTo>
                    <a:pt x="2767682" y="901018"/>
                  </a:lnTo>
                  <a:lnTo>
                    <a:pt x="2743468" y="942411"/>
                  </a:lnTo>
                  <a:lnTo>
                    <a:pt x="2716045" y="982131"/>
                  </a:lnTo>
                  <a:lnTo>
                    <a:pt x="2685710" y="1020202"/>
                  </a:lnTo>
                  <a:lnTo>
                    <a:pt x="2652760" y="1056648"/>
                  </a:lnTo>
                  <a:lnTo>
                    <a:pt x="2617491" y="1091494"/>
                  </a:lnTo>
                  <a:lnTo>
                    <a:pt x="2580200" y="1124763"/>
                  </a:lnTo>
                  <a:lnTo>
                    <a:pt x="2541184" y="1156481"/>
                  </a:lnTo>
                  <a:lnTo>
                    <a:pt x="2500739" y="1186672"/>
                  </a:lnTo>
                  <a:lnTo>
                    <a:pt x="2459163" y="1215359"/>
                  </a:lnTo>
                  <a:lnTo>
                    <a:pt x="2416751" y="1242568"/>
                  </a:lnTo>
                  <a:lnTo>
                    <a:pt x="2373802" y="1268322"/>
                  </a:lnTo>
                  <a:lnTo>
                    <a:pt x="2330610" y="1292646"/>
                  </a:lnTo>
                  <a:lnTo>
                    <a:pt x="2287474" y="1315564"/>
                  </a:lnTo>
                  <a:lnTo>
                    <a:pt x="2244690" y="1337101"/>
                  </a:lnTo>
                  <a:lnTo>
                    <a:pt x="2202555" y="1357281"/>
                  </a:lnTo>
                  <a:lnTo>
                    <a:pt x="2161365" y="1376127"/>
                  </a:lnTo>
                  <a:lnTo>
                    <a:pt x="2118382" y="1394503"/>
                  </a:lnTo>
                  <a:lnTo>
                    <a:pt x="2074433" y="1412012"/>
                  </a:lnTo>
                  <a:lnTo>
                    <a:pt x="2029572" y="1428639"/>
                  </a:lnTo>
                  <a:lnTo>
                    <a:pt x="1983850" y="1444369"/>
                  </a:lnTo>
                  <a:lnTo>
                    <a:pt x="1937322" y="1459190"/>
                  </a:lnTo>
                  <a:lnTo>
                    <a:pt x="1890041" y="1473085"/>
                  </a:lnTo>
                  <a:lnTo>
                    <a:pt x="1842060" y="1486041"/>
                  </a:lnTo>
                  <a:lnTo>
                    <a:pt x="1793431" y="1498044"/>
                  </a:lnTo>
                  <a:lnTo>
                    <a:pt x="1744208" y="1509078"/>
                  </a:lnTo>
                  <a:lnTo>
                    <a:pt x="1694445" y="1519130"/>
                  </a:lnTo>
                  <a:lnTo>
                    <a:pt x="1644194" y="1528185"/>
                  </a:lnTo>
                  <a:lnTo>
                    <a:pt x="1593508" y="1536229"/>
                  </a:lnTo>
                  <a:lnTo>
                    <a:pt x="1542441" y="1543246"/>
                  </a:lnTo>
                  <a:lnTo>
                    <a:pt x="1491046" y="1549224"/>
                  </a:lnTo>
                  <a:lnTo>
                    <a:pt x="1439375" y="1554147"/>
                  </a:lnTo>
                  <a:lnTo>
                    <a:pt x="1387482" y="1558002"/>
                  </a:lnTo>
                  <a:lnTo>
                    <a:pt x="1335421" y="1560772"/>
                  </a:lnTo>
                  <a:lnTo>
                    <a:pt x="1283243" y="1562445"/>
                  </a:lnTo>
                  <a:lnTo>
                    <a:pt x="1231003" y="1563006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1930" y="5761378"/>
              <a:ext cx="2684145" cy="1149350"/>
            </a:xfrm>
            <a:custGeom>
              <a:avLst/>
              <a:gdLst/>
              <a:ahLst/>
              <a:cxnLst/>
              <a:rect l="l" t="t" r="r" b="b"/>
              <a:pathLst>
                <a:path w="2684145" h="1149350">
                  <a:moveTo>
                    <a:pt x="2554496" y="1148788"/>
                  </a:moveTo>
                  <a:lnTo>
                    <a:pt x="0" y="936585"/>
                  </a:lnTo>
                  <a:lnTo>
                    <a:pt x="92350" y="0"/>
                  </a:lnTo>
                  <a:lnTo>
                    <a:pt x="2683786" y="83872"/>
                  </a:lnTo>
                  <a:lnTo>
                    <a:pt x="2554496" y="1148788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102" y="5673698"/>
              <a:ext cx="2685415" cy="1148080"/>
            </a:xfrm>
            <a:custGeom>
              <a:avLst/>
              <a:gdLst/>
              <a:ahLst/>
              <a:cxnLst/>
              <a:rect l="l" t="t" r="r" b="b"/>
              <a:pathLst>
                <a:path w="2685415" h="1148079">
                  <a:moveTo>
                    <a:pt x="2555638" y="1147645"/>
                  </a:moveTo>
                  <a:lnTo>
                    <a:pt x="0" y="936585"/>
                  </a:lnTo>
                  <a:lnTo>
                    <a:pt x="93588" y="0"/>
                  </a:lnTo>
                  <a:lnTo>
                    <a:pt x="2685215" y="83871"/>
                  </a:lnTo>
                  <a:lnTo>
                    <a:pt x="2555638" y="11476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1311" y="5795847"/>
              <a:ext cx="1945005" cy="798195"/>
            </a:xfrm>
            <a:custGeom>
              <a:avLst/>
              <a:gdLst/>
              <a:ahLst/>
              <a:cxnLst/>
              <a:rect l="l" t="t" r="r" b="b"/>
              <a:pathLst>
                <a:path w="1945005" h="798195">
                  <a:moveTo>
                    <a:pt x="118160" y="75463"/>
                  </a:moveTo>
                  <a:lnTo>
                    <a:pt x="118021" y="26466"/>
                  </a:lnTo>
                  <a:lnTo>
                    <a:pt x="117348" y="15900"/>
                  </a:lnTo>
                  <a:lnTo>
                    <a:pt x="109258" y="9994"/>
                  </a:lnTo>
                  <a:lnTo>
                    <a:pt x="101257" y="9994"/>
                  </a:lnTo>
                  <a:lnTo>
                    <a:pt x="94881" y="9994"/>
                  </a:lnTo>
                  <a:lnTo>
                    <a:pt x="74168" y="69100"/>
                  </a:lnTo>
                  <a:lnTo>
                    <a:pt x="63919" y="117309"/>
                  </a:lnTo>
                  <a:lnTo>
                    <a:pt x="55435" y="166154"/>
                  </a:lnTo>
                  <a:lnTo>
                    <a:pt x="48221" y="215353"/>
                  </a:lnTo>
                  <a:lnTo>
                    <a:pt x="41770" y="264642"/>
                  </a:lnTo>
                  <a:lnTo>
                    <a:pt x="35598" y="313766"/>
                  </a:lnTo>
                  <a:lnTo>
                    <a:pt x="29197" y="362432"/>
                  </a:lnTo>
                  <a:lnTo>
                    <a:pt x="13550" y="466915"/>
                  </a:lnTo>
                  <a:lnTo>
                    <a:pt x="6540" y="519849"/>
                  </a:lnTo>
                  <a:lnTo>
                    <a:pt x="1638" y="572960"/>
                  </a:lnTo>
                  <a:lnTo>
                    <a:pt x="0" y="626059"/>
                  </a:lnTo>
                  <a:lnTo>
                    <a:pt x="2819" y="678967"/>
                  </a:lnTo>
                  <a:lnTo>
                    <a:pt x="3962" y="689343"/>
                  </a:lnTo>
                  <a:lnTo>
                    <a:pt x="11582" y="695248"/>
                  </a:lnTo>
                  <a:lnTo>
                    <a:pt x="25476" y="695248"/>
                  </a:lnTo>
                  <a:lnTo>
                    <a:pt x="51193" y="632955"/>
                  </a:lnTo>
                  <a:lnTo>
                    <a:pt x="63017" y="581710"/>
                  </a:lnTo>
                  <a:lnTo>
                    <a:pt x="71615" y="529297"/>
                  </a:lnTo>
                  <a:lnTo>
                    <a:pt x="78105" y="476288"/>
                  </a:lnTo>
                  <a:lnTo>
                    <a:pt x="89077" y="370611"/>
                  </a:lnTo>
                  <a:lnTo>
                    <a:pt x="94640" y="321716"/>
                  </a:lnTo>
                  <a:lnTo>
                    <a:pt x="106616" y="223316"/>
                  </a:lnTo>
                  <a:lnTo>
                    <a:pt x="111887" y="173977"/>
                  </a:lnTo>
                  <a:lnTo>
                    <a:pt x="115925" y="124663"/>
                  </a:lnTo>
                  <a:lnTo>
                    <a:pt x="118160" y="75463"/>
                  </a:lnTo>
                  <a:close/>
                </a:path>
                <a:path w="1945005" h="798195">
                  <a:moveTo>
                    <a:pt x="280924" y="67310"/>
                  </a:moveTo>
                  <a:lnTo>
                    <a:pt x="279768" y="59931"/>
                  </a:lnTo>
                  <a:lnTo>
                    <a:pt x="275907" y="54457"/>
                  </a:lnTo>
                  <a:lnTo>
                    <a:pt x="270243" y="51054"/>
                  </a:lnTo>
                  <a:lnTo>
                    <a:pt x="263690" y="49885"/>
                  </a:lnTo>
                  <a:lnTo>
                    <a:pt x="256451" y="49885"/>
                  </a:lnTo>
                  <a:lnTo>
                    <a:pt x="232562" y="113131"/>
                  </a:lnTo>
                  <a:lnTo>
                    <a:pt x="220624" y="163791"/>
                  </a:lnTo>
                  <a:lnTo>
                    <a:pt x="210019" y="214642"/>
                  </a:lnTo>
                  <a:lnTo>
                    <a:pt x="200533" y="265684"/>
                  </a:lnTo>
                  <a:lnTo>
                    <a:pt x="191897" y="316941"/>
                  </a:lnTo>
                  <a:lnTo>
                    <a:pt x="183908" y="368427"/>
                  </a:lnTo>
                  <a:lnTo>
                    <a:pt x="176276" y="416902"/>
                  </a:lnTo>
                  <a:lnTo>
                    <a:pt x="169037" y="465747"/>
                  </a:lnTo>
                  <a:lnTo>
                    <a:pt x="164058" y="514705"/>
                  </a:lnTo>
                  <a:lnTo>
                    <a:pt x="163220" y="563524"/>
                  </a:lnTo>
                  <a:lnTo>
                    <a:pt x="168389" y="611949"/>
                  </a:lnTo>
                  <a:lnTo>
                    <a:pt x="170002" y="622325"/>
                  </a:lnTo>
                  <a:lnTo>
                    <a:pt x="177139" y="626795"/>
                  </a:lnTo>
                  <a:lnTo>
                    <a:pt x="184861" y="626795"/>
                  </a:lnTo>
                  <a:lnTo>
                    <a:pt x="222923" y="563067"/>
                  </a:lnTo>
                  <a:lnTo>
                    <a:pt x="232156" y="512038"/>
                  </a:lnTo>
                  <a:lnTo>
                    <a:pt x="237832" y="459879"/>
                  </a:lnTo>
                  <a:lnTo>
                    <a:pt x="242201" y="407644"/>
                  </a:lnTo>
                  <a:lnTo>
                    <a:pt x="247497" y="356336"/>
                  </a:lnTo>
                  <a:lnTo>
                    <a:pt x="253492" y="308394"/>
                  </a:lnTo>
                  <a:lnTo>
                    <a:pt x="259524" y="260413"/>
                  </a:lnTo>
                  <a:lnTo>
                    <a:pt x="265455" y="212356"/>
                  </a:lnTo>
                  <a:lnTo>
                    <a:pt x="271106" y="164172"/>
                  </a:lnTo>
                  <a:lnTo>
                    <a:pt x="276326" y="115836"/>
                  </a:lnTo>
                  <a:lnTo>
                    <a:pt x="280924" y="67310"/>
                  </a:lnTo>
                  <a:close/>
                </a:path>
                <a:path w="1945005" h="798195">
                  <a:moveTo>
                    <a:pt x="359575" y="321843"/>
                  </a:moveTo>
                  <a:lnTo>
                    <a:pt x="358660" y="305485"/>
                  </a:lnTo>
                  <a:lnTo>
                    <a:pt x="350062" y="292976"/>
                  </a:lnTo>
                  <a:lnTo>
                    <a:pt x="334899" y="287985"/>
                  </a:lnTo>
                  <a:lnTo>
                    <a:pt x="319265" y="292938"/>
                  </a:lnTo>
                  <a:lnTo>
                    <a:pt x="310527" y="305206"/>
                  </a:lnTo>
                  <a:lnTo>
                    <a:pt x="309219" y="320878"/>
                  </a:lnTo>
                  <a:lnTo>
                    <a:pt x="315861" y="336054"/>
                  </a:lnTo>
                  <a:lnTo>
                    <a:pt x="320814" y="342442"/>
                  </a:lnTo>
                  <a:lnTo>
                    <a:pt x="328612" y="345198"/>
                  </a:lnTo>
                  <a:lnTo>
                    <a:pt x="342226" y="345198"/>
                  </a:lnTo>
                  <a:lnTo>
                    <a:pt x="348322" y="342823"/>
                  </a:lnTo>
                  <a:lnTo>
                    <a:pt x="351663" y="338340"/>
                  </a:lnTo>
                  <a:lnTo>
                    <a:pt x="359575" y="321843"/>
                  </a:lnTo>
                  <a:close/>
                </a:path>
                <a:path w="1945005" h="798195">
                  <a:moveTo>
                    <a:pt x="371525" y="459409"/>
                  </a:moveTo>
                  <a:lnTo>
                    <a:pt x="368833" y="452628"/>
                  </a:lnTo>
                  <a:lnTo>
                    <a:pt x="363651" y="447255"/>
                  </a:lnTo>
                  <a:lnTo>
                    <a:pt x="360603" y="444677"/>
                  </a:lnTo>
                  <a:lnTo>
                    <a:pt x="357085" y="443445"/>
                  </a:lnTo>
                  <a:lnTo>
                    <a:pt x="353555" y="443445"/>
                  </a:lnTo>
                  <a:lnTo>
                    <a:pt x="353555" y="443636"/>
                  </a:lnTo>
                  <a:lnTo>
                    <a:pt x="350710" y="443636"/>
                  </a:lnTo>
                  <a:lnTo>
                    <a:pt x="335076" y="466394"/>
                  </a:lnTo>
                  <a:lnTo>
                    <a:pt x="337286" y="473722"/>
                  </a:lnTo>
                  <a:lnTo>
                    <a:pt x="340614" y="481241"/>
                  </a:lnTo>
                  <a:lnTo>
                    <a:pt x="347662" y="484759"/>
                  </a:lnTo>
                  <a:lnTo>
                    <a:pt x="360324" y="484759"/>
                  </a:lnTo>
                  <a:lnTo>
                    <a:pt x="366229" y="481901"/>
                  </a:lnTo>
                  <a:lnTo>
                    <a:pt x="368604" y="476008"/>
                  </a:lnTo>
                  <a:lnTo>
                    <a:pt x="371513" y="467309"/>
                  </a:lnTo>
                  <a:lnTo>
                    <a:pt x="371525" y="459409"/>
                  </a:lnTo>
                  <a:close/>
                </a:path>
                <a:path w="1945005" h="798195">
                  <a:moveTo>
                    <a:pt x="553212" y="25222"/>
                  </a:moveTo>
                  <a:lnTo>
                    <a:pt x="552894" y="15506"/>
                  </a:lnTo>
                  <a:lnTo>
                    <a:pt x="548386" y="7467"/>
                  </a:lnTo>
                  <a:lnTo>
                    <a:pt x="541223" y="2019"/>
                  </a:lnTo>
                  <a:lnTo>
                    <a:pt x="532930" y="0"/>
                  </a:lnTo>
                  <a:lnTo>
                    <a:pt x="527596" y="88"/>
                  </a:lnTo>
                  <a:lnTo>
                    <a:pt x="502386" y="55473"/>
                  </a:lnTo>
                  <a:lnTo>
                    <a:pt x="490093" y="102247"/>
                  </a:lnTo>
                  <a:lnTo>
                    <a:pt x="481812" y="149809"/>
                  </a:lnTo>
                  <a:lnTo>
                    <a:pt x="476618" y="197967"/>
                  </a:lnTo>
                  <a:lnTo>
                    <a:pt x="473595" y="246545"/>
                  </a:lnTo>
                  <a:lnTo>
                    <a:pt x="471830" y="295338"/>
                  </a:lnTo>
                  <a:lnTo>
                    <a:pt x="470382" y="344144"/>
                  </a:lnTo>
                  <a:lnTo>
                    <a:pt x="468109" y="397052"/>
                  </a:lnTo>
                  <a:lnTo>
                    <a:pt x="462229" y="503897"/>
                  </a:lnTo>
                  <a:lnTo>
                    <a:pt x="459841" y="557542"/>
                  </a:lnTo>
                  <a:lnTo>
                    <a:pt x="458609" y="611136"/>
                  </a:lnTo>
                  <a:lnTo>
                    <a:pt x="459155" y="664514"/>
                  </a:lnTo>
                  <a:lnTo>
                    <a:pt x="462089" y="717550"/>
                  </a:lnTo>
                  <a:lnTo>
                    <a:pt x="467995" y="770077"/>
                  </a:lnTo>
                  <a:lnTo>
                    <a:pt x="491515" y="788454"/>
                  </a:lnTo>
                  <a:lnTo>
                    <a:pt x="499681" y="787273"/>
                  </a:lnTo>
                  <a:lnTo>
                    <a:pt x="524611" y="721182"/>
                  </a:lnTo>
                  <a:lnTo>
                    <a:pt x="530593" y="671918"/>
                  </a:lnTo>
                  <a:lnTo>
                    <a:pt x="534352" y="622376"/>
                  </a:lnTo>
                  <a:lnTo>
                    <a:pt x="536282" y="572579"/>
                  </a:lnTo>
                  <a:lnTo>
                    <a:pt x="536803" y="522605"/>
                  </a:lnTo>
                  <a:lnTo>
                    <a:pt x="536308" y="472490"/>
                  </a:lnTo>
                  <a:lnTo>
                    <a:pt x="535216" y="422325"/>
                  </a:lnTo>
                  <a:lnTo>
                    <a:pt x="533908" y="372135"/>
                  </a:lnTo>
                  <a:lnTo>
                    <a:pt x="532815" y="321995"/>
                  </a:lnTo>
                  <a:lnTo>
                    <a:pt x="532320" y="271945"/>
                  </a:lnTo>
                  <a:lnTo>
                    <a:pt x="532853" y="222059"/>
                  </a:lnTo>
                  <a:lnTo>
                    <a:pt x="534797" y="172389"/>
                  </a:lnTo>
                  <a:lnTo>
                    <a:pt x="538568" y="122986"/>
                  </a:lnTo>
                  <a:lnTo>
                    <a:pt x="544576" y="73914"/>
                  </a:lnTo>
                  <a:lnTo>
                    <a:pt x="553212" y="25222"/>
                  </a:lnTo>
                  <a:close/>
                </a:path>
                <a:path w="1945005" h="798195">
                  <a:moveTo>
                    <a:pt x="1027569" y="67919"/>
                  </a:moveTo>
                  <a:lnTo>
                    <a:pt x="1004824" y="32258"/>
                  </a:lnTo>
                  <a:lnTo>
                    <a:pt x="964844" y="19494"/>
                  </a:lnTo>
                  <a:lnTo>
                    <a:pt x="942695" y="18275"/>
                  </a:lnTo>
                  <a:lnTo>
                    <a:pt x="927125" y="18757"/>
                  </a:lnTo>
                  <a:lnTo>
                    <a:pt x="883107" y="22948"/>
                  </a:lnTo>
                  <a:lnTo>
                    <a:pt x="845642" y="30734"/>
                  </a:lnTo>
                  <a:lnTo>
                    <a:pt x="775677" y="57835"/>
                  </a:lnTo>
                  <a:lnTo>
                    <a:pt x="741527" y="75679"/>
                  </a:lnTo>
                  <a:lnTo>
                    <a:pt x="733488" y="97193"/>
                  </a:lnTo>
                  <a:lnTo>
                    <a:pt x="739444" y="107238"/>
                  </a:lnTo>
                  <a:lnTo>
                    <a:pt x="743407" y="108839"/>
                  </a:lnTo>
                  <a:lnTo>
                    <a:pt x="720852" y="152019"/>
                  </a:lnTo>
                  <a:lnTo>
                    <a:pt x="703300" y="193357"/>
                  </a:lnTo>
                  <a:lnTo>
                    <a:pt x="693445" y="234683"/>
                  </a:lnTo>
                  <a:lnTo>
                    <a:pt x="696137" y="273812"/>
                  </a:lnTo>
                  <a:lnTo>
                    <a:pt x="716305" y="308546"/>
                  </a:lnTo>
                  <a:lnTo>
                    <a:pt x="751027" y="335902"/>
                  </a:lnTo>
                  <a:lnTo>
                    <a:pt x="790930" y="357543"/>
                  </a:lnTo>
                  <a:lnTo>
                    <a:pt x="831316" y="379831"/>
                  </a:lnTo>
                  <a:lnTo>
                    <a:pt x="867486" y="409168"/>
                  </a:lnTo>
                  <a:lnTo>
                    <a:pt x="902487" y="456145"/>
                  </a:lnTo>
                  <a:lnTo>
                    <a:pt x="915593" y="495858"/>
                  </a:lnTo>
                  <a:lnTo>
                    <a:pt x="910818" y="528650"/>
                  </a:lnTo>
                  <a:lnTo>
                    <a:pt x="863612" y="574586"/>
                  </a:lnTo>
                  <a:lnTo>
                    <a:pt x="792873" y="596392"/>
                  </a:lnTo>
                  <a:lnTo>
                    <a:pt x="758672" y="599008"/>
                  </a:lnTo>
                  <a:lnTo>
                    <a:pt x="739025" y="597877"/>
                  </a:lnTo>
                  <a:lnTo>
                    <a:pt x="723277" y="594563"/>
                  </a:lnTo>
                  <a:lnTo>
                    <a:pt x="712558" y="589165"/>
                  </a:lnTo>
                  <a:lnTo>
                    <a:pt x="708012" y="581774"/>
                  </a:lnTo>
                  <a:lnTo>
                    <a:pt x="705167" y="573951"/>
                  </a:lnTo>
                  <a:lnTo>
                    <a:pt x="699655" y="568248"/>
                  </a:lnTo>
                  <a:lnTo>
                    <a:pt x="692365" y="564769"/>
                  </a:lnTo>
                  <a:lnTo>
                    <a:pt x="684212" y="563587"/>
                  </a:lnTo>
                  <a:lnTo>
                    <a:pt x="677354" y="563587"/>
                  </a:lnTo>
                  <a:lnTo>
                    <a:pt x="670509" y="565962"/>
                  </a:lnTo>
                  <a:lnTo>
                    <a:pt x="665835" y="571106"/>
                  </a:lnTo>
                  <a:lnTo>
                    <a:pt x="662317" y="575779"/>
                  </a:lnTo>
                  <a:lnTo>
                    <a:pt x="652602" y="585482"/>
                  </a:lnTo>
                  <a:lnTo>
                    <a:pt x="646074" y="595960"/>
                  </a:lnTo>
                  <a:lnTo>
                    <a:pt x="642835" y="607187"/>
                  </a:lnTo>
                  <a:lnTo>
                    <a:pt x="643001" y="618629"/>
                  </a:lnTo>
                  <a:lnTo>
                    <a:pt x="663346" y="654151"/>
                  </a:lnTo>
                  <a:lnTo>
                    <a:pt x="706678" y="677456"/>
                  </a:lnTo>
                  <a:lnTo>
                    <a:pt x="732002" y="679729"/>
                  </a:lnTo>
                  <a:lnTo>
                    <a:pt x="752386" y="678713"/>
                  </a:lnTo>
                  <a:lnTo>
                    <a:pt x="815886" y="669353"/>
                  </a:lnTo>
                  <a:lnTo>
                    <a:pt x="859358" y="660882"/>
                  </a:lnTo>
                  <a:lnTo>
                    <a:pt x="902296" y="646963"/>
                  </a:lnTo>
                  <a:lnTo>
                    <a:pt x="940638" y="625284"/>
                  </a:lnTo>
                  <a:lnTo>
                    <a:pt x="970343" y="593572"/>
                  </a:lnTo>
                  <a:lnTo>
                    <a:pt x="987348" y="549503"/>
                  </a:lnTo>
                  <a:lnTo>
                    <a:pt x="988720" y="504634"/>
                  </a:lnTo>
                  <a:lnTo>
                    <a:pt x="977633" y="461454"/>
                  </a:lnTo>
                  <a:lnTo>
                    <a:pt x="957237" y="421043"/>
                  </a:lnTo>
                  <a:lnTo>
                    <a:pt x="930617" y="384479"/>
                  </a:lnTo>
                  <a:lnTo>
                    <a:pt x="900899" y="352818"/>
                  </a:lnTo>
                  <a:lnTo>
                    <a:pt x="846924" y="313372"/>
                  </a:lnTo>
                  <a:lnTo>
                    <a:pt x="818883" y="296583"/>
                  </a:lnTo>
                  <a:lnTo>
                    <a:pt x="791794" y="278371"/>
                  </a:lnTo>
                  <a:lnTo>
                    <a:pt x="767041" y="247142"/>
                  </a:lnTo>
                  <a:lnTo>
                    <a:pt x="761695" y="211709"/>
                  </a:lnTo>
                  <a:lnTo>
                    <a:pt x="768959" y="173431"/>
                  </a:lnTo>
                  <a:lnTo>
                    <a:pt x="782053" y="133629"/>
                  </a:lnTo>
                  <a:lnTo>
                    <a:pt x="792238" y="100076"/>
                  </a:lnTo>
                  <a:lnTo>
                    <a:pt x="821588" y="94119"/>
                  </a:lnTo>
                  <a:lnTo>
                    <a:pt x="855649" y="90004"/>
                  </a:lnTo>
                  <a:lnTo>
                    <a:pt x="889482" y="88633"/>
                  </a:lnTo>
                  <a:lnTo>
                    <a:pt x="899858" y="88823"/>
                  </a:lnTo>
                  <a:lnTo>
                    <a:pt x="919111" y="89890"/>
                  </a:lnTo>
                  <a:lnTo>
                    <a:pt x="956640" y="94602"/>
                  </a:lnTo>
                  <a:lnTo>
                    <a:pt x="974979" y="95681"/>
                  </a:lnTo>
                  <a:lnTo>
                    <a:pt x="1016203" y="86537"/>
                  </a:lnTo>
                  <a:lnTo>
                    <a:pt x="1024356" y="78765"/>
                  </a:lnTo>
                  <a:lnTo>
                    <a:pt x="1027569" y="67919"/>
                  </a:lnTo>
                  <a:close/>
                </a:path>
                <a:path w="1945005" h="798195">
                  <a:moveTo>
                    <a:pt x="1492808" y="447217"/>
                  </a:moveTo>
                  <a:lnTo>
                    <a:pt x="1490141" y="408978"/>
                  </a:lnTo>
                  <a:lnTo>
                    <a:pt x="1475016" y="372656"/>
                  </a:lnTo>
                  <a:lnTo>
                    <a:pt x="1451038" y="342963"/>
                  </a:lnTo>
                  <a:lnTo>
                    <a:pt x="1429334" y="326771"/>
                  </a:lnTo>
                  <a:lnTo>
                    <a:pt x="1429334" y="424345"/>
                  </a:lnTo>
                  <a:lnTo>
                    <a:pt x="1428826" y="446201"/>
                  </a:lnTo>
                  <a:lnTo>
                    <a:pt x="1407096" y="475881"/>
                  </a:lnTo>
                  <a:lnTo>
                    <a:pt x="1371612" y="484492"/>
                  </a:lnTo>
                  <a:lnTo>
                    <a:pt x="1332052" y="486537"/>
                  </a:lnTo>
                  <a:lnTo>
                    <a:pt x="1298105" y="496570"/>
                  </a:lnTo>
                  <a:lnTo>
                    <a:pt x="1289773" y="505193"/>
                  </a:lnTo>
                  <a:lnTo>
                    <a:pt x="1287208" y="512025"/>
                  </a:lnTo>
                  <a:lnTo>
                    <a:pt x="1286738" y="490715"/>
                  </a:lnTo>
                  <a:lnTo>
                    <a:pt x="1283690" y="393547"/>
                  </a:lnTo>
                  <a:lnTo>
                    <a:pt x="1283081" y="366725"/>
                  </a:lnTo>
                  <a:lnTo>
                    <a:pt x="1290497" y="368706"/>
                  </a:lnTo>
                  <a:lnTo>
                    <a:pt x="1295628" y="368706"/>
                  </a:lnTo>
                  <a:lnTo>
                    <a:pt x="1301343" y="366141"/>
                  </a:lnTo>
                  <a:lnTo>
                    <a:pt x="1305344" y="359956"/>
                  </a:lnTo>
                  <a:lnTo>
                    <a:pt x="1310144" y="354152"/>
                  </a:lnTo>
                  <a:lnTo>
                    <a:pt x="1316012" y="350291"/>
                  </a:lnTo>
                  <a:lnTo>
                    <a:pt x="1322717" y="348145"/>
                  </a:lnTo>
                  <a:lnTo>
                    <a:pt x="1330096" y="347484"/>
                  </a:lnTo>
                  <a:lnTo>
                    <a:pt x="1347520" y="350151"/>
                  </a:lnTo>
                  <a:lnTo>
                    <a:pt x="1393024" y="371754"/>
                  </a:lnTo>
                  <a:lnTo>
                    <a:pt x="1421714" y="404126"/>
                  </a:lnTo>
                  <a:lnTo>
                    <a:pt x="1429334" y="424345"/>
                  </a:lnTo>
                  <a:lnTo>
                    <a:pt x="1429334" y="326771"/>
                  </a:lnTo>
                  <a:lnTo>
                    <a:pt x="1385798" y="304647"/>
                  </a:lnTo>
                  <a:lnTo>
                    <a:pt x="1344853" y="298069"/>
                  </a:lnTo>
                  <a:lnTo>
                    <a:pt x="1323225" y="300355"/>
                  </a:lnTo>
                  <a:lnTo>
                    <a:pt x="1303362" y="307721"/>
                  </a:lnTo>
                  <a:lnTo>
                    <a:pt x="1286573" y="320929"/>
                  </a:lnTo>
                  <a:lnTo>
                    <a:pt x="1282522" y="327418"/>
                  </a:lnTo>
                  <a:lnTo>
                    <a:pt x="1282395" y="298831"/>
                  </a:lnTo>
                  <a:lnTo>
                    <a:pt x="1280883" y="290347"/>
                  </a:lnTo>
                  <a:lnTo>
                    <a:pt x="1276883" y="284314"/>
                  </a:lnTo>
                  <a:lnTo>
                    <a:pt x="1271155" y="280708"/>
                  </a:lnTo>
                  <a:lnTo>
                    <a:pt x="1264500" y="279514"/>
                  </a:lnTo>
                  <a:lnTo>
                    <a:pt x="1257490" y="280733"/>
                  </a:lnTo>
                  <a:lnTo>
                    <a:pt x="1251165" y="284391"/>
                  </a:lnTo>
                  <a:lnTo>
                    <a:pt x="1246390" y="290436"/>
                  </a:lnTo>
                  <a:lnTo>
                    <a:pt x="1244028" y="298831"/>
                  </a:lnTo>
                  <a:lnTo>
                    <a:pt x="1238973" y="345465"/>
                  </a:lnTo>
                  <a:lnTo>
                    <a:pt x="1227797" y="441375"/>
                  </a:lnTo>
                  <a:lnTo>
                    <a:pt x="1222514" y="490156"/>
                  </a:lnTo>
                  <a:lnTo>
                    <a:pt x="1218044" y="539140"/>
                  </a:lnTo>
                  <a:lnTo>
                    <a:pt x="1214780" y="588098"/>
                  </a:lnTo>
                  <a:lnTo>
                    <a:pt x="1213180" y="636752"/>
                  </a:lnTo>
                  <a:lnTo>
                    <a:pt x="1213662" y="684860"/>
                  </a:lnTo>
                  <a:lnTo>
                    <a:pt x="1216660" y="732180"/>
                  </a:lnTo>
                  <a:lnTo>
                    <a:pt x="1222616" y="778459"/>
                  </a:lnTo>
                  <a:lnTo>
                    <a:pt x="1246124" y="797788"/>
                  </a:lnTo>
                  <a:lnTo>
                    <a:pt x="1254620" y="796556"/>
                  </a:lnTo>
                  <a:lnTo>
                    <a:pt x="1279156" y="732243"/>
                  </a:lnTo>
                  <a:lnTo>
                    <a:pt x="1284147" y="685012"/>
                  </a:lnTo>
                  <a:lnTo>
                    <a:pt x="1286967" y="637019"/>
                  </a:lnTo>
                  <a:lnTo>
                    <a:pt x="1288046" y="588492"/>
                  </a:lnTo>
                  <a:lnTo>
                    <a:pt x="1287830" y="539648"/>
                  </a:lnTo>
                  <a:lnTo>
                    <a:pt x="1287640" y="531152"/>
                  </a:lnTo>
                  <a:lnTo>
                    <a:pt x="1293444" y="539699"/>
                  </a:lnTo>
                  <a:lnTo>
                    <a:pt x="1305687" y="548259"/>
                  </a:lnTo>
                  <a:lnTo>
                    <a:pt x="1319822" y="554012"/>
                  </a:lnTo>
                  <a:lnTo>
                    <a:pt x="1335290" y="557250"/>
                  </a:lnTo>
                  <a:lnTo>
                    <a:pt x="1351610" y="558253"/>
                  </a:lnTo>
                  <a:lnTo>
                    <a:pt x="1374101" y="556641"/>
                  </a:lnTo>
                  <a:lnTo>
                    <a:pt x="1416926" y="545566"/>
                  </a:lnTo>
                  <a:lnTo>
                    <a:pt x="1463992" y="513854"/>
                  </a:lnTo>
                  <a:lnTo>
                    <a:pt x="1483677" y="483006"/>
                  </a:lnTo>
                  <a:lnTo>
                    <a:pt x="1492808" y="447217"/>
                  </a:lnTo>
                  <a:close/>
                </a:path>
                <a:path w="1945005" h="798195">
                  <a:moveTo>
                    <a:pt x="1944801" y="501332"/>
                  </a:moveTo>
                  <a:lnTo>
                    <a:pt x="1944166" y="460019"/>
                  </a:lnTo>
                  <a:lnTo>
                    <a:pt x="1936534" y="420509"/>
                  </a:lnTo>
                  <a:lnTo>
                    <a:pt x="1907451" y="380174"/>
                  </a:lnTo>
                  <a:lnTo>
                    <a:pt x="1877250" y="369849"/>
                  </a:lnTo>
                  <a:lnTo>
                    <a:pt x="1853323" y="375539"/>
                  </a:lnTo>
                  <a:lnTo>
                    <a:pt x="1830184" y="390982"/>
                  </a:lnTo>
                  <a:lnTo>
                    <a:pt x="1808213" y="413753"/>
                  </a:lnTo>
                  <a:lnTo>
                    <a:pt x="1787753" y="441452"/>
                  </a:lnTo>
                  <a:lnTo>
                    <a:pt x="1782089" y="401485"/>
                  </a:lnTo>
                  <a:lnTo>
                    <a:pt x="1770265" y="367969"/>
                  </a:lnTo>
                  <a:lnTo>
                    <a:pt x="1750402" y="344919"/>
                  </a:lnTo>
                  <a:lnTo>
                    <a:pt x="1720634" y="336346"/>
                  </a:lnTo>
                  <a:lnTo>
                    <a:pt x="1713776" y="336537"/>
                  </a:lnTo>
                  <a:lnTo>
                    <a:pt x="1671955" y="350545"/>
                  </a:lnTo>
                  <a:lnTo>
                    <a:pt x="1637728" y="377698"/>
                  </a:lnTo>
                  <a:lnTo>
                    <a:pt x="1607718" y="414832"/>
                  </a:lnTo>
                  <a:lnTo>
                    <a:pt x="1582115" y="458292"/>
                  </a:lnTo>
                  <a:lnTo>
                    <a:pt x="1582801" y="428256"/>
                  </a:lnTo>
                  <a:lnTo>
                    <a:pt x="1583817" y="398221"/>
                  </a:lnTo>
                  <a:lnTo>
                    <a:pt x="1585099" y="368198"/>
                  </a:lnTo>
                  <a:lnTo>
                    <a:pt x="1586585" y="338150"/>
                  </a:lnTo>
                  <a:lnTo>
                    <a:pt x="1585353" y="330581"/>
                  </a:lnTo>
                  <a:lnTo>
                    <a:pt x="1581315" y="324954"/>
                  </a:lnTo>
                  <a:lnTo>
                    <a:pt x="1575435" y="321462"/>
                  </a:lnTo>
                  <a:lnTo>
                    <a:pt x="1568691" y="320255"/>
                  </a:lnTo>
                  <a:lnTo>
                    <a:pt x="1569072" y="320446"/>
                  </a:lnTo>
                  <a:lnTo>
                    <a:pt x="1561731" y="320446"/>
                  </a:lnTo>
                  <a:lnTo>
                    <a:pt x="1554505" y="324446"/>
                  </a:lnTo>
                  <a:lnTo>
                    <a:pt x="1552308" y="333679"/>
                  </a:lnTo>
                  <a:lnTo>
                    <a:pt x="1553451" y="333679"/>
                  </a:lnTo>
                  <a:lnTo>
                    <a:pt x="1544104" y="387692"/>
                  </a:lnTo>
                  <a:lnTo>
                    <a:pt x="1537627" y="441972"/>
                  </a:lnTo>
                  <a:lnTo>
                    <a:pt x="1533652" y="496443"/>
                  </a:lnTo>
                  <a:lnTo>
                    <a:pt x="1531823" y="551065"/>
                  </a:lnTo>
                  <a:lnTo>
                    <a:pt x="1531747" y="605764"/>
                  </a:lnTo>
                  <a:lnTo>
                    <a:pt x="1534134" y="617385"/>
                  </a:lnTo>
                  <a:lnTo>
                    <a:pt x="1540370" y="625957"/>
                  </a:lnTo>
                  <a:lnTo>
                    <a:pt x="1549133" y="631266"/>
                  </a:lnTo>
                  <a:lnTo>
                    <a:pt x="1559077" y="633082"/>
                  </a:lnTo>
                  <a:lnTo>
                    <a:pt x="1567180" y="631875"/>
                  </a:lnTo>
                  <a:lnTo>
                    <a:pt x="1574533" y="628192"/>
                  </a:lnTo>
                  <a:lnTo>
                    <a:pt x="1580502" y="621957"/>
                  </a:lnTo>
                  <a:lnTo>
                    <a:pt x="1584490" y="613092"/>
                  </a:lnTo>
                  <a:lnTo>
                    <a:pt x="1598079" y="565696"/>
                  </a:lnTo>
                  <a:lnTo>
                    <a:pt x="1617738" y="514985"/>
                  </a:lnTo>
                  <a:lnTo>
                    <a:pt x="1644154" y="468350"/>
                  </a:lnTo>
                  <a:lnTo>
                    <a:pt x="1677987" y="433158"/>
                  </a:lnTo>
                  <a:lnTo>
                    <a:pt x="1709978" y="416890"/>
                  </a:lnTo>
                  <a:lnTo>
                    <a:pt x="1717802" y="421259"/>
                  </a:lnTo>
                  <a:lnTo>
                    <a:pt x="1720748" y="433209"/>
                  </a:lnTo>
                  <a:lnTo>
                    <a:pt x="1720773" y="450938"/>
                  </a:lnTo>
                  <a:lnTo>
                    <a:pt x="1719872" y="472668"/>
                  </a:lnTo>
                  <a:lnTo>
                    <a:pt x="1719872" y="584339"/>
                  </a:lnTo>
                  <a:lnTo>
                    <a:pt x="1723123" y="597865"/>
                  </a:lnTo>
                  <a:lnTo>
                    <a:pt x="1731556" y="608609"/>
                  </a:lnTo>
                  <a:lnTo>
                    <a:pt x="1743214" y="615683"/>
                  </a:lnTo>
                  <a:lnTo>
                    <a:pt x="1756143" y="618236"/>
                  </a:lnTo>
                  <a:lnTo>
                    <a:pt x="1763725" y="617245"/>
                  </a:lnTo>
                  <a:lnTo>
                    <a:pt x="1770659" y="614146"/>
                  </a:lnTo>
                  <a:lnTo>
                    <a:pt x="1776564" y="608799"/>
                  </a:lnTo>
                  <a:lnTo>
                    <a:pt x="1781098" y="601002"/>
                  </a:lnTo>
                  <a:lnTo>
                    <a:pt x="1791931" y="577850"/>
                  </a:lnTo>
                  <a:lnTo>
                    <a:pt x="1803120" y="555129"/>
                  </a:lnTo>
                  <a:lnTo>
                    <a:pt x="1836318" y="496925"/>
                  </a:lnTo>
                  <a:lnTo>
                    <a:pt x="1864880" y="457060"/>
                  </a:lnTo>
                  <a:lnTo>
                    <a:pt x="1867725" y="456577"/>
                  </a:lnTo>
                  <a:lnTo>
                    <a:pt x="1868868" y="456577"/>
                  </a:lnTo>
                  <a:lnTo>
                    <a:pt x="1874812" y="458254"/>
                  </a:lnTo>
                  <a:lnTo>
                    <a:pt x="1877644" y="463359"/>
                  </a:lnTo>
                  <a:lnTo>
                    <a:pt x="1877212" y="472084"/>
                  </a:lnTo>
                  <a:lnTo>
                    <a:pt x="1873351" y="484568"/>
                  </a:lnTo>
                  <a:lnTo>
                    <a:pt x="1874024" y="538391"/>
                  </a:lnTo>
                  <a:lnTo>
                    <a:pt x="1864347" y="591934"/>
                  </a:lnTo>
                  <a:lnTo>
                    <a:pt x="1853742" y="645439"/>
                  </a:lnTo>
                  <a:lnTo>
                    <a:pt x="1851647" y="699160"/>
                  </a:lnTo>
                  <a:lnTo>
                    <a:pt x="1855050" y="709485"/>
                  </a:lnTo>
                  <a:lnTo>
                    <a:pt x="1861667" y="718210"/>
                  </a:lnTo>
                  <a:lnTo>
                    <a:pt x="1870379" y="724230"/>
                  </a:lnTo>
                  <a:lnTo>
                    <a:pt x="1880108" y="726478"/>
                  </a:lnTo>
                  <a:lnTo>
                    <a:pt x="1885721" y="726478"/>
                  </a:lnTo>
                  <a:lnTo>
                    <a:pt x="1919770" y="678370"/>
                  </a:lnTo>
                  <a:lnTo>
                    <a:pt x="1933384" y="633437"/>
                  </a:lnTo>
                  <a:lnTo>
                    <a:pt x="1940026" y="586054"/>
                  </a:lnTo>
                  <a:lnTo>
                    <a:pt x="1944801" y="501332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18644" y="5097257"/>
              <a:ext cx="561975" cy="990600"/>
            </a:xfrm>
            <a:custGeom>
              <a:avLst/>
              <a:gdLst/>
              <a:ahLst/>
              <a:cxnLst/>
              <a:rect l="l" t="t" r="r" b="b"/>
              <a:pathLst>
                <a:path w="561975" h="990600">
                  <a:moveTo>
                    <a:pt x="553342" y="989993"/>
                  </a:moveTo>
                  <a:lnTo>
                    <a:pt x="532343" y="951356"/>
                  </a:lnTo>
                  <a:lnTo>
                    <a:pt x="522733" y="912951"/>
                  </a:lnTo>
                  <a:lnTo>
                    <a:pt x="513337" y="883508"/>
                  </a:lnTo>
                  <a:lnTo>
                    <a:pt x="492981" y="871753"/>
                  </a:lnTo>
                  <a:lnTo>
                    <a:pt x="488601" y="869088"/>
                  </a:lnTo>
                  <a:lnTo>
                    <a:pt x="484507" y="867945"/>
                  </a:lnTo>
                  <a:lnTo>
                    <a:pt x="480414" y="867945"/>
                  </a:lnTo>
                  <a:lnTo>
                    <a:pt x="458642" y="881046"/>
                  </a:lnTo>
                  <a:lnTo>
                    <a:pt x="440914" y="913058"/>
                  </a:lnTo>
                  <a:lnTo>
                    <a:pt x="411769" y="990088"/>
                  </a:lnTo>
                  <a:lnTo>
                    <a:pt x="373637" y="950706"/>
                  </a:lnTo>
                  <a:lnTo>
                    <a:pt x="346850" y="907156"/>
                  </a:lnTo>
                  <a:lnTo>
                    <a:pt x="327650" y="863802"/>
                  </a:lnTo>
                  <a:lnTo>
                    <a:pt x="312278" y="825010"/>
                  </a:lnTo>
                  <a:lnTo>
                    <a:pt x="296795" y="863469"/>
                  </a:lnTo>
                  <a:lnTo>
                    <a:pt x="281669" y="904205"/>
                  </a:lnTo>
                  <a:lnTo>
                    <a:pt x="266757" y="940638"/>
                  </a:lnTo>
                  <a:lnTo>
                    <a:pt x="243444" y="972856"/>
                  </a:lnTo>
                  <a:lnTo>
                    <a:pt x="235732" y="975712"/>
                  </a:lnTo>
                  <a:lnTo>
                    <a:pt x="228496" y="975712"/>
                  </a:lnTo>
                  <a:lnTo>
                    <a:pt x="199921" y="959484"/>
                  </a:lnTo>
                  <a:lnTo>
                    <a:pt x="176477" y="923780"/>
                  </a:lnTo>
                  <a:lnTo>
                    <a:pt x="154766" y="888077"/>
                  </a:lnTo>
                  <a:lnTo>
                    <a:pt x="131385" y="871848"/>
                  </a:lnTo>
                  <a:lnTo>
                    <a:pt x="107304" y="886963"/>
                  </a:lnTo>
                  <a:lnTo>
                    <a:pt x="90827" y="922007"/>
                  </a:lnTo>
                  <a:lnTo>
                    <a:pt x="74350" y="961532"/>
                  </a:lnTo>
                  <a:lnTo>
                    <a:pt x="50269" y="990088"/>
                  </a:lnTo>
                  <a:lnTo>
                    <a:pt x="38076" y="958729"/>
                  </a:lnTo>
                  <a:lnTo>
                    <a:pt x="25563" y="933074"/>
                  </a:lnTo>
                  <a:lnTo>
                    <a:pt x="12835" y="912507"/>
                  </a:lnTo>
                  <a:lnTo>
                    <a:pt x="0" y="896410"/>
                  </a:lnTo>
                  <a:lnTo>
                    <a:pt x="0" y="127759"/>
                  </a:lnTo>
                  <a:lnTo>
                    <a:pt x="19468" y="120296"/>
                  </a:lnTo>
                  <a:lnTo>
                    <a:pt x="38213" y="114181"/>
                  </a:lnTo>
                  <a:lnTo>
                    <a:pt x="56512" y="110047"/>
                  </a:lnTo>
                  <a:lnTo>
                    <a:pt x="74642" y="108529"/>
                  </a:lnTo>
                  <a:lnTo>
                    <a:pt x="101802" y="112518"/>
                  </a:lnTo>
                  <a:lnTo>
                    <a:pt x="129838" y="125879"/>
                  </a:lnTo>
                  <a:lnTo>
                    <a:pt x="159551" y="150699"/>
                  </a:lnTo>
                  <a:lnTo>
                    <a:pt x="191746" y="189068"/>
                  </a:lnTo>
                  <a:lnTo>
                    <a:pt x="198229" y="150512"/>
                  </a:lnTo>
                  <a:lnTo>
                    <a:pt x="214048" y="112099"/>
                  </a:lnTo>
                  <a:lnTo>
                    <a:pt x="233759" y="82610"/>
                  </a:lnTo>
                  <a:lnTo>
                    <a:pt x="251917" y="70829"/>
                  </a:lnTo>
                  <a:lnTo>
                    <a:pt x="258866" y="65960"/>
                  </a:lnTo>
                  <a:lnTo>
                    <a:pt x="265305" y="62582"/>
                  </a:lnTo>
                  <a:lnTo>
                    <a:pt x="271263" y="60614"/>
                  </a:lnTo>
                  <a:lnTo>
                    <a:pt x="276766" y="59976"/>
                  </a:lnTo>
                  <a:lnTo>
                    <a:pt x="298231" y="74511"/>
                  </a:lnTo>
                  <a:lnTo>
                    <a:pt x="311600" y="109492"/>
                  </a:lnTo>
                  <a:lnTo>
                    <a:pt x="321309" y="151989"/>
                  </a:lnTo>
                  <a:lnTo>
                    <a:pt x="331796" y="189068"/>
                  </a:lnTo>
                  <a:lnTo>
                    <a:pt x="366998" y="149353"/>
                  </a:lnTo>
                  <a:lnTo>
                    <a:pt x="387063" y="103185"/>
                  </a:lnTo>
                  <a:lnTo>
                    <a:pt x="399488" y="52715"/>
                  </a:lnTo>
                  <a:lnTo>
                    <a:pt x="411769" y="95"/>
                  </a:lnTo>
                  <a:lnTo>
                    <a:pt x="438731" y="39233"/>
                  </a:lnTo>
                  <a:lnTo>
                    <a:pt x="459849" y="85240"/>
                  </a:lnTo>
                  <a:lnTo>
                    <a:pt x="477254" y="135870"/>
                  </a:lnTo>
                  <a:lnTo>
                    <a:pt x="492981" y="188973"/>
                  </a:lnTo>
                  <a:lnTo>
                    <a:pt x="521021" y="146927"/>
                  </a:lnTo>
                  <a:lnTo>
                    <a:pt x="532004" y="96438"/>
                  </a:lnTo>
                  <a:lnTo>
                    <a:pt x="540684" y="51375"/>
                  </a:lnTo>
                  <a:lnTo>
                    <a:pt x="561815" y="25609"/>
                  </a:lnTo>
                  <a:lnTo>
                    <a:pt x="561815" y="954197"/>
                  </a:lnTo>
                  <a:lnTo>
                    <a:pt x="558443" y="962521"/>
                  </a:lnTo>
                  <a:lnTo>
                    <a:pt x="555758" y="971095"/>
                  </a:lnTo>
                  <a:lnTo>
                    <a:pt x="553983" y="980169"/>
                  </a:lnTo>
                  <a:lnTo>
                    <a:pt x="553342" y="989993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0513" y="5097353"/>
              <a:ext cx="78736" cy="14632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18538" y="5122874"/>
              <a:ext cx="561975" cy="964565"/>
            </a:xfrm>
            <a:custGeom>
              <a:avLst/>
              <a:gdLst/>
              <a:ahLst/>
              <a:cxnLst/>
              <a:rect l="l" t="t" r="r" b="b"/>
              <a:pathLst>
                <a:path w="561975" h="964564">
                  <a:moveTo>
                    <a:pt x="561822" y="773976"/>
                  </a:moveTo>
                  <a:lnTo>
                    <a:pt x="532079" y="732066"/>
                  </a:lnTo>
                  <a:lnTo>
                    <a:pt x="502234" y="690333"/>
                  </a:lnTo>
                  <a:lnTo>
                    <a:pt x="472300" y="648779"/>
                  </a:lnTo>
                  <a:lnTo>
                    <a:pt x="442239" y="607415"/>
                  </a:lnTo>
                  <a:lnTo>
                    <a:pt x="412064" y="566242"/>
                  </a:lnTo>
                  <a:lnTo>
                    <a:pt x="381762" y="525272"/>
                  </a:lnTo>
                  <a:lnTo>
                    <a:pt x="351307" y="484505"/>
                  </a:lnTo>
                  <a:lnTo>
                    <a:pt x="320713" y="443953"/>
                  </a:lnTo>
                  <a:lnTo>
                    <a:pt x="289941" y="403618"/>
                  </a:lnTo>
                  <a:lnTo>
                    <a:pt x="259003" y="363499"/>
                  </a:lnTo>
                  <a:lnTo>
                    <a:pt x="227876" y="323621"/>
                  </a:lnTo>
                  <a:lnTo>
                    <a:pt x="196545" y="283959"/>
                  </a:lnTo>
                  <a:lnTo>
                    <a:pt x="165023" y="244551"/>
                  </a:lnTo>
                  <a:lnTo>
                    <a:pt x="133286" y="205384"/>
                  </a:lnTo>
                  <a:lnTo>
                    <a:pt x="101320" y="166458"/>
                  </a:lnTo>
                  <a:lnTo>
                    <a:pt x="69113" y="127800"/>
                  </a:lnTo>
                  <a:lnTo>
                    <a:pt x="36677" y="89408"/>
                  </a:lnTo>
                  <a:lnTo>
                    <a:pt x="27571" y="92075"/>
                  </a:lnTo>
                  <a:lnTo>
                    <a:pt x="18415" y="95110"/>
                  </a:lnTo>
                  <a:lnTo>
                    <a:pt x="9245" y="98450"/>
                  </a:lnTo>
                  <a:lnTo>
                    <a:pt x="0" y="102057"/>
                  </a:lnTo>
                  <a:lnTo>
                    <a:pt x="0" y="870800"/>
                  </a:lnTo>
                  <a:lnTo>
                    <a:pt x="12839" y="886891"/>
                  </a:lnTo>
                  <a:lnTo>
                    <a:pt x="25565" y="907465"/>
                  </a:lnTo>
                  <a:lnTo>
                    <a:pt x="38087" y="933119"/>
                  </a:lnTo>
                  <a:lnTo>
                    <a:pt x="50279" y="964476"/>
                  </a:lnTo>
                  <a:lnTo>
                    <a:pt x="74358" y="935926"/>
                  </a:lnTo>
                  <a:lnTo>
                    <a:pt x="90830" y="896391"/>
                  </a:lnTo>
                  <a:lnTo>
                    <a:pt x="107315" y="861352"/>
                  </a:lnTo>
                  <a:lnTo>
                    <a:pt x="131394" y="846239"/>
                  </a:lnTo>
                  <a:lnTo>
                    <a:pt x="154774" y="862469"/>
                  </a:lnTo>
                  <a:lnTo>
                    <a:pt x="176479" y="898169"/>
                  </a:lnTo>
                  <a:lnTo>
                    <a:pt x="199923" y="933869"/>
                  </a:lnTo>
                  <a:lnTo>
                    <a:pt x="228498" y="950099"/>
                  </a:lnTo>
                  <a:lnTo>
                    <a:pt x="235737" y="950099"/>
                  </a:lnTo>
                  <a:lnTo>
                    <a:pt x="266763" y="915022"/>
                  </a:lnTo>
                  <a:lnTo>
                    <a:pt x="281673" y="878598"/>
                  </a:lnTo>
                  <a:lnTo>
                    <a:pt x="296672" y="838187"/>
                  </a:lnTo>
                  <a:lnTo>
                    <a:pt x="312280" y="799401"/>
                  </a:lnTo>
                  <a:lnTo>
                    <a:pt x="327660" y="838187"/>
                  </a:lnTo>
                  <a:lnTo>
                    <a:pt x="346849" y="881545"/>
                  </a:lnTo>
                  <a:lnTo>
                    <a:pt x="373646" y="925093"/>
                  </a:lnTo>
                  <a:lnTo>
                    <a:pt x="411772" y="964476"/>
                  </a:lnTo>
                  <a:lnTo>
                    <a:pt x="440918" y="887450"/>
                  </a:lnTo>
                  <a:lnTo>
                    <a:pt x="458647" y="855433"/>
                  </a:lnTo>
                  <a:lnTo>
                    <a:pt x="480415" y="842340"/>
                  </a:lnTo>
                  <a:lnTo>
                    <a:pt x="484517" y="842340"/>
                  </a:lnTo>
                  <a:lnTo>
                    <a:pt x="488607" y="843483"/>
                  </a:lnTo>
                  <a:lnTo>
                    <a:pt x="492988" y="846137"/>
                  </a:lnTo>
                  <a:lnTo>
                    <a:pt x="513346" y="857897"/>
                  </a:lnTo>
                  <a:lnTo>
                    <a:pt x="522732" y="887336"/>
                  </a:lnTo>
                  <a:lnTo>
                    <a:pt x="532345" y="925741"/>
                  </a:lnTo>
                  <a:lnTo>
                    <a:pt x="553351" y="964387"/>
                  </a:lnTo>
                  <a:lnTo>
                    <a:pt x="553986" y="954557"/>
                  </a:lnTo>
                  <a:lnTo>
                    <a:pt x="555764" y="945489"/>
                  </a:lnTo>
                  <a:lnTo>
                    <a:pt x="558444" y="936917"/>
                  </a:lnTo>
                  <a:lnTo>
                    <a:pt x="561822" y="928585"/>
                  </a:lnTo>
                  <a:lnTo>
                    <a:pt x="561822" y="842340"/>
                  </a:lnTo>
                  <a:lnTo>
                    <a:pt x="561822" y="799401"/>
                  </a:lnTo>
                  <a:lnTo>
                    <a:pt x="561822" y="773976"/>
                  </a:lnTo>
                  <a:close/>
                </a:path>
                <a:path w="561975" h="964564">
                  <a:moveTo>
                    <a:pt x="561911" y="0"/>
                  </a:moveTo>
                  <a:lnTo>
                    <a:pt x="541489" y="22758"/>
                  </a:lnTo>
                  <a:lnTo>
                    <a:pt x="533069" y="63093"/>
                  </a:lnTo>
                  <a:lnTo>
                    <a:pt x="524637" y="109969"/>
                  </a:lnTo>
                  <a:lnTo>
                    <a:pt x="504215" y="152323"/>
                  </a:lnTo>
                  <a:lnTo>
                    <a:pt x="561911" y="228866"/>
                  </a:lnTo>
                  <a:lnTo>
                    <a:pt x="561911" y="0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3280" y="3231417"/>
              <a:ext cx="2460625" cy="1588770"/>
            </a:xfrm>
            <a:custGeom>
              <a:avLst/>
              <a:gdLst/>
              <a:ahLst/>
              <a:cxnLst/>
              <a:rect l="l" t="t" r="r" b="b"/>
              <a:pathLst>
                <a:path w="2460625" h="1588770">
                  <a:moveTo>
                    <a:pt x="680253" y="1588520"/>
                  </a:moveTo>
                  <a:lnTo>
                    <a:pt x="155472" y="1395072"/>
                  </a:lnTo>
                  <a:lnTo>
                    <a:pt x="0" y="296550"/>
                  </a:lnTo>
                  <a:lnTo>
                    <a:pt x="963588" y="327586"/>
                  </a:lnTo>
                  <a:lnTo>
                    <a:pt x="2206514" y="95"/>
                  </a:lnTo>
                  <a:lnTo>
                    <a:pt x="2460146" y="872705"/>
                  </a:lnTo>
                  <a:lnTo>
                    <a:pt x="2377506" y="1488274"/>
                  </a:lnTo>
                  <a:lnTo>
                    <a:pt x="680253" y="1588520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60542" y="3183816"/>
              <a:ext cx="2459990" cy="1590040"/>
            </a:xfrm>
            <a:custGeom>
              <a:avLst/>
              <a:gdLst/>
              <a:ahLst/>
              <a:cxnLst/>
              <a:rect l="l" t="t" r="r" b="b"/>
              <a:pathLst>
                <a:path w="2459990" h="1590039">
                  <a:moveTo>
                    <a:pt x="679967" y="1589662"/>
                  </a:moveTo>
                  <a:lnTo>
                    <a:pt x="156615" y="1394786"/>
                  </a:lnTo>
                  <a:lnTo>
                    <a:pt x="0" y="296264"/>
                  </a:lnTo>
                  <a:lnTo>
                    <a:pt x="963303" y="328728"/>
                  </a:lnTo>
                  <a:lnTo>
                    <a:pt x="2206609" y="0"/>
                  </a:lnTo>
                  <a:lnTo>
                    <a:pt x="2459955" y="872420"/>
                  </a:lnTo>
                  <a:lnTo>
                    <a:pt x="2377506" y="1487988"/>
                  </a:lnTo>
                  <a:lnTo>
                    <a:pt x="679967" y="15896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7914" y="3341763"/>
              <a:ext cx="2056764" cy="1299210"/>
            </a:xfrm>
            <a:custGeom>
              <a:avLst/>
              <a:gdLst/>
              <a:ahLst/>
              <a:cxnLst/>
              <a:rect l="l" t="t" r="r" b="b"/>
              <a:pathLst>
                <a:path w="2056764" h="1299210">
                  <a:moveTo>
                    <a:pt x="667613" y="680377"/>
                  </a:moveTo>
                  <a:lnTo>
                    <a:pt x="665784" y="635647"/>
                  </a:lnTo>
                  <a:lnTo>
                    <a:pt x="657402" y="590448"/>
                  </a:lnTo>
                  <a:lnTo>
                    <a:pt x="640664" y="548767"/>
                  </a:lnTo>
                  <a:lnTo>
                    <a:pt x="616635" y="511098"/>
                  </a:lnTo>
                  <a:lnTo>
                    <a:pt x="588784" y="480517"/>
                  </a:lnTo>
                  <a:lnTo>
                    <a:pt x="588784" y="697712"/>
                  </a:lnTo>
                  <a:lnTo>
                    <a:pt x="584581" y="750366"/>
                  </a:lnTo>
                  <a:lnTo>
                    <a:pt x="575602" y="797001"/>
                  </a:lnTo>
                  <a:lnTo>
                    <a:pt x="563232" y="841603"/>
                  </a:lnTo>
                  <a:lnTo>
                    <a:pt x="546963" y="883246"/>
                  </a:lnTo>
                  <a:lnTo>
                    <a:pt x="526313" y="921016"/>
                  </a:lnTo>
                  <a:lnTo>
                    <a:pt x="500824" y="953973"/>
                  </a:lnTo>
                  <a:lnTo>
                    <a:pt x="469988" y="981227"/>
                  </a:lnTo>
                  <a:lnTo>
                    <a:pt x="433336" y="1001826"/>
                  </a:lnTo>
                  <a:lnTo>
                    <a:pt x="390385" y="1014857"/>
                  </a:lnTo>
                  <a:lnTo>
                    <a:pt x="340652" y="1019403"/>
                  </a:lnTo>
                  <a:lnTo>
                    <a:pt x="331990" y="1019403"/>
                  </a:lnTo>
                  <a:lnTo>
                    <a:pt x="281546" y="1014564"/>
                  </a:lnTo>
                  <a:lnTo>
                    <a:pt x="237540" y="1004277"/>
                  </a:lnTo>
                  <a:lnTo>
                    <a:pt x="196481" y="988517"/>
                  </a:lnTo>
                  <a:lnTo>
                    <a:pt x="159308" y="967460"/>
                  </a:lnTo>
                  <a:lnTo>
                    <a:pt x="127000" y="941285"/>
                  </a:lnTo>
                  <a:lnTo>
                    <a:pt x="100495" y="910158"/>
                  </a:lnTo>
                  <a:lnTo>
                    <a:pt x="80759" y="874255"/>
                  </a:lnTo>
                  <a:lnTo>
                    <a:pt x="68757" y="833742"/>
                  </a:lnTo>
                  <a:lnTo>
                    <a:pt x="65455" y="788809"/>
                  </a:lnTo>
                  <a:lnTo>
                    <a:pt x="71793" y="739609"/>
                  </a:lnTo>
                  <a:lnTo>
                    <a:pt x="86461" y="689584"/>
                  </a:lnTo>
                  <a:lnTo>
                    <a:pt x="106972" y="642442"/>
                  </a:lnTo>
                  <a:lnTo>
                    <a:pt x="132803" y="598398"/>
                  </a:lnTo>
                  <a:lnTo>
                    <a:pt x="163436" y="557657"/>
                  </a:lnTo>
                  <a:lnTo>
                    <a:pt x="198386" y="520395"/>
                  </a:lnTo>
                  <a:lnTo>
                    <a:pt x="237121" y="486829"/>
                  </a:lnTo>
                  <a:lnTo>
                    <a:pt x="279146" y="457149"/>
                  </a:lnTo>
                  <a:lnTo>
                    <a:pt x="283819" y="460489"/>
                  </a:lnTo>
                  <a:lnTo>
                    <a:pt x="289242" y="462292"/>
                  </a:lnTo>
                  <a:lnTo>
                    <a:pt x="297713" y="462292"/>
                  </a:lnTo>
                  <a:lnTo>
                    <a:pt x="305943" y="461670"/>
                  </a:lnTo>
                  <a:lnTo>
                    <a:pt x="314083" y="461225"/>
                  </a:lnTo>
                  <a:lnTo>
                    <a:pt x="322122" y="460959"/>
                  </a:lnTo>
                  <a:lnTo>
                    <a:pt x="330085" y="460870"/>
                  </a:lnTo>
                  <a:lnTo>
                    <a:pt x="378752" y="464019"/>
                  </a:lnTo>
                  <a:lnTo>
                    <a:pt x="423697" y="473367"/>
                  </a:lnTo>
                  <a:lnTo>
                    <a:pt x="464362" y="488746"/>
                  </a:lnTo>
                  <a:lnTo>
                    <a:pt x="500240" y="509968"/>
                  </a:lnTo>
                  <a:lnTo>
                    <a:pt x="530771" y="536854"/>
                  </a:lnTo>
                  <a:lnTo>
                    <a:pt x="555421" y="569252"/>
                  </a:lnTo>
                  <a:lnTo>
                    <a:pt x="573671" y="606971"/>
                  </a:lnTo>
                  <a:lnTo>
                    <a:pt x="584974" y="649859"/>
                  </a:lnTo>
                  <a:lnTo>
                    <a:pt x="588784" y="697712"/>
                  </a:lnTo>
                  <a:lnTo>
                    <a:pt x="588784" y="480517"/>
                  </a:lnTo>
                  <a:lnTo>
                    <a:pt x="586409" y="477901"/>
                  </a:lnTo>
                  <a:lnTo>
                    <a:pt x="565073" y="460870"/>
                  </a:lnTo>
                  <a:lnTo>
                    <a:pt x="560425" y="457149"/>
                  </a:lnTo>
                  <a:lnTo>
                    <a:pt x="511670" y="426885"/>
                  </a:lnTo>
                  <a:lnTo>
                    <a:pt x="469328" y="410006"/>
                  </a:lnTo>
                  <a:lnTo>
                    <a:pt x="425094" y="399542"/>
                  </a:lnTo>
                  <a:lnTo>
                    <a:pt x="380072" y="395935"/>
                  </a:lnTo>
                  <a:lnTo>
                    <a:pt x="329425" y="400697"/>
                  </a:lnTo>
                  <a:lnTo>
                    <a:pt x="280771" y="415544"/>
                  </a:lnTo>
                  <a:lnTo>
                    <a:pt x="272110" y="421449"/>
                  </a:lnTo>
                  <a:lnTo>
                    <a:pt x="271157" y="421640"/>
                  </a:lnTo>
                  <a:lnTo>
                    <a:pt x="270014" y="422122"/>
                  </a:lnTo>
                  <a:lnTo>
                    <a:pt x="269062" y="422884"/>
                  </a:lnTo>
                  <a:lnTo>
                    <a:pt x="231559" y="445884"/>
                  </a:lnTo>
                  <a:lnTo>
                    <a:pt x="194830" y="472376"/>
                  </a:lnTo>
                  <a:lnTo>
                    <a:pt x="159486" y="502056"/>
                  </a:lnTo>
                  <a:lnTo>
                    <a:pt x="126123" y="534657"/>
                  </a:lnTo>
                  <a:lnTo>
                    <a:pt x="95377" y="569899"/>
                  </a:lnTo>
                  <a:lnTo>
                    <a:pt x="67856" y="607517"/>
                  </a:lnTo>
                  <a:lnTo>
                    <a:pt x="44157" y="647230"/>
                  </a:lnTo>
                  <a:lnTo>
                    <a:pt x="24917" y="688759"/>
                  </a:lnTo>
                  <a:lnTo>
                    <a:pt x="10731" y="731837"/>
                  </a:lnTo>
                  <a:lnTo>
                    <a:pt x="2222" y="776185"/>
                  </a:lnTo>
                  <a:lnTo>
                    <a:pt x="0" y="821512"/>
                  </a:lnTo>
                  <a:lnTo>
                    <a:pt x="4673" y="867562"/>
                  </a:lnTo>
                  <a:lnTo>
                    <a:pt x="18351" y="913942"/>
                  </a:lnTo>
                  <a:lnTo>
                    <a:pt x="41363" y="955230"/>
                  </a:lnTo>
                  <a:lnTo>
                    <a:pt x="72326" y="991311"/>
                  </a:lnTo>
                  <a:lnTo>
                    <a:pt x="109829" y="1022108"/>
                  </a:lnTo>
                  <a:lnTo>
                    <a:pt x="152463" y="1047508"/>
                  </a:lnTo>
                  <a:lnTo>
                    <a:pt x="198831" y="1067435"/>
                  </a:lnTo>
                  <a:lnTo>
                    <a:pt x="247523" y="1081786"/>
                  </a:lnTo>
                  <a:lnTo>
                    <a:pt x="297141" y="1090460"/>
                  </a:lnTo>
                  <a:lnTo>
                    <a:pt x="346278" y="1093381"/>
                  </a:lnTo>
                  <a:lnTo>
                    <a:pt x="364934" y="1092936"/>
                  </a:lnTo>
                  <a:lnTo>
                    <a:pt x="418338" y="1086142"/>
                  </a:lnTo>
                  <a:lnTo>
                    <a:pt x="463931" y="1072070"/>
                  </a:lnTo>
                  <a:lnTo>
                    <a:pt x="504520" y="1050772"/>
                  </a:lnTo>
                  <a:lnTo>
                    <a:pt x="540245" y="1023137"/>
                  </a:lnTo>
                  <a:lnTo>
                    <a:pt x="543737" y="1019403"/>
                  </a:lnTo>
                  <a:lnTo>
                    <a:pt x="571246" y="990041"/>
                  </a:lnTo>
                  <a:lnTo>
                    <a:pt x="597674" y="952385"/>
                  </a:lnTo>
                  <a:lnTo>
                    <a:pt x="619645" y="911059"/>
                  </a:lnTo>
                  <a:lnTo>
                    <a:pt x="637311" y="866940"/>
                  </a:lnTo>
                  <a:lnTo>
                    <a:pt x="650798" y="820928"/>
                  </a:lnTo>
                  <a:lnTo>
                    <a:pt x="660260" y="773899"/>
                  </a:lnTo>
                  <a:lnTo>
                    <a:pt x="665822" y="726757"/>
                  </a:lnTo>
                  <a:lnTo>
                    <a:pt x="667613" y="680377"/>
                  </a:lnTo>
                  <a:close/>
                </a:path>
                <a:path w="2056764" h="1299210">
                  <a:moveTo>
                    <a:pt x="1171536" y="943381"/>
                  </a:moveTo>
                  <a:lnTo>
                    <a:pt x="1162494" y="926312"/>
                  </a:lnTo>
                  <a:lnTo>
                    <a:pt x="1145057" y="918870"/>
                  </a:lnTo>
                  <a:lnTo>
                    <a:pt x="1101166" y="921956"/>
                  </a:lnTo>
                  <a:lnTo>
                    <a:pt x="1057275" y="927798"/>
                  </a:lnTo>
                  <a:lnTo>
                    <a:pt x="1013028" y="933462"/>
                  </a:lnTo>
                  <a:lnTo>
                    <a:pt x="969213" y="936015"/>
                  </a:lnTo>
                  <a:lnTo>
                    <a:pt x="956246" y="935736"/>
                  </a:lnTo>
                  <a:lnTo>
                    <a:pt x="943356" y="934834"/>
                  </a:lnTo>
                  <a:lnTo>
                    <a:pt x="930579" y="933246"/>
                  </a:lnTo>
                  <a:lnTo>
                    <a:pt x="917994" y="930871"/>
                  </a:lnTo>
                  <a:lnTo>
                    <a:pt x="908812" y="930630"/>
                  </a:lnTo>
                  <a:lnTo>
                    <a:pt x="899426" y="930021"/>
                  </a:lnTo>
                  <a:lnTo>
                    <a:pt x="880859" y="928306"/>
                  </a:lnTo>
                  <a:lnTo>
                    <a:pt x="868553" y="906792"/>
                  </a:lnTo>
                  <a:lnTo>
                    <a:pt x="867740" y="888733"/>
                  </a:lnTo>
                  <a:lnTo>
                    <a:pt x="878611" y="874014"/>
                  </a:lnTo>
                  <a:lnTo>
                    <a:pt x="901331" y="862520"/>
                  </a:lnTo>
                  <a:lnTo>
                    <a:pt x="917981" y="843838"/>
                  </a:lnTo>
                  <a:lnTo>
                    <a:pt x="939038" y="826731"/>
                  </a:lnTo>
                  <a:lnTo>
                    <a:pt x="961263" y="810501"/>
                  </a:lnTo>
                  <a:lnTo>
                    <a:pt x="981392" y="794448"/>
                  </a:lnTo>
                  <a:lnTo>
                    <a:pt x="1018362" y="756500"/>
                  </a:lnTo>
                  <a:lnTo>
                    <a:pt x="1048067" y="716622"/>
                  </a:lnTo>
                  <a:lnTo>
                    <a:pt x="1066952" y="673722"/>
                  </a:lnTo>
                  <a:lnTo>
                    <a:pt x="1071422" y="626694"/>
                  </a:lnTo>
                  <a:lnTo>
                    <a:pt x="1057948" y="574433"/>
                  </a:lnTo>
                  <a:lnTo>
                    <a:pt x="1035608" y="531444"/>
                  </a:lnTo>
                  <a:lnTo>
                    <a:pt x="1004316" y="488619"/>
                  </a:lnTo>
                  <a:lnTo>
                    <a:pt x="966012" y="450469"/>
                  </a:lnTo>
                  <a:lnTo>
                    <a:pt x="922655" y="421474"/>
                  </a:lnTo>
                  <a:lnTo>
                    <a:pt x="876198" y="406120"/>
                  </a:lnTo>
                  <a:lnTo>
                    <a:pt x="864196" y="404698"/>
                  </a:lnTo>
                  <a:lnTo>
                    <a:pt x="858100" y="404698"/>
                  </a:lnTo>
                  <a:lnTo>
                    <a:pt x="814641" y="412775"/>
                  </a:lnTo>
                  <a:lnTo>
                    <a:pt x="779068" y="435152"/>
                  </a:lnTo>
                  <a:lnTo>
                    <a:pt x="755269" y="469569"/>
                  </a:lnTo>
                  <a:lnTo>
                    <a:pt x="747090" y="513702"/>
                  </a:lnTo>
                  <a:lnTo>
                    <a:pt x="748741" y="521296"/>
                  </a:lnTo>
                  <a:lnTo>
                    <a:pt x="780605" y="520750"/>
                  </a:lnTo>
                  <a:lnTo>
                    <a:pt x="789990" y="501548"/>
                  </a:lnTo>
                  <a:lnTo>
                    <a:pt x="803960" y="488835"/>
                  </a:lnTo>
                  <a:lnTo>
                    <a:pt x="821385" y="481787"/>
                  </a:lnTo>
                  <a:lnTo>
                    <a:pt x="841159" y="479615"/>
                  </a:lnTo>
                  <a:lnTo>
                    <a:pt x="864628" y="481939"/>
                  </a:lnTo>
                  <a:lnTo>
                    <a:pt x="910043" y="497052"/>
                  </a:lnTo>
                  <a:lnTo>
                    <a:pt x="955090" y="532650"/>
                  </a:lnTo>
                  <a:lnTo>
                    <a:pt x="979652" y="597331"/>
                  </a:lnTo>
                  <a:lnTo>
                    <a:pt x="982535" y="631939"/>
                  </a:lnTo>
                  <a:lnTo>
                    <a:pt x="981735" y="670445"/>
                  </a:lnTo>
                  <a:lnTo>
                    <a:pt x="958608" y="715594"/>
                  </a:lnTo>
                  <a:lnTo>
                    <a:pt x="916889" y="755027"/>
                  </a:lnTo>
                  <a:lnTo>
                    <a:pt x="885050" y="783170"/>
                  </a:lnTo>
                  <a:lnTo>
                    <a:pt x="836129" y="822375"/>
                  </a:lnTo>
                  <a:lnTo>
                    <a:pt x="802411" y="851789"/>
                  </a:lnTo>
                  <a:lnTo>
                    <a:pt x="778332" y="886548"/>
                  </a:lnTo>
                  <a:lnTo>
                    <a:pt x="774509" y="928204"/>
                  </a:lnTo>
                  <a:lnTo>
                    <a:pt x="794740" y="967320"/>
                  </a:lnTo>
                  <a:lnTo>
                    <a:pt x="832688" y="992466"/>
                  </a:lnTo>
                  <a:lnTo>
                    <a:pt x="883335" y="1005903"/>
                  </a:lnTo>
                  <a:lnTo>
                    <a:pt x="941692" y="1009891"/>
                  </a:lnTo>
                  <a:lnTo>
                    <a:pt x="1004684" y="1006462"/>
                  </a:lnTo>
                  <a:lnTo>
                    <a:pt x="1065034" y="997839"/>
                  </a:lnTo>
                  <a:lnTo>
                    <a:pt x="1117244" y="986510"/>
                  </a:lnTo>
                  <a:lnTo>
                    <a:pt x="1155814" y="974953"/>
                  </a:lnTo>
                  <a:lnTo>
                    <a:pt x="1170025" y="962215"/>
                  </a:lnTo>
                  <a:lnTo>
                    <a:pt x="1171536" y="943381"/>
                  </a:lnTo>
                  <a:close/>
                </a:path>
                <a:path w="2056764" h="1299210">
                  <a:moveTo>
                    <a:pt x="1759331" y="5905"/>
                  </a:moveTo>
                  <a:lnTo>
                    <a:pt x="1752003" y="0"/>
                  </a:lnTo>
                  <a:lnTo>
                    <a:pt x="1745145" y="88"/>
                  </a:lnTo>
                  <a:lnTo>
                    <a:pt x="1741817" y="88"/>
                  </a:lnTo>
                  <a:lnTo>
                    <a:pt x="1709470" y="45923"/>
                  </a:lnTo>
                  <a:lnTo>
                    <a:pt x="1682178" y="87744"/>
                  </a:lnTo>
                  <a:lnTo>
                    <a:pt x="1654848" y="130009"/>
                  </a:lnTo>
                  <a:lnTo>
                    <a:pt x="1627492" y="172720"/>
                  </a:lnTo>
                  <a:lnTo>
                    <a:pt x="1600161" y="215836"/>
                  </a:lnTo>
                  <a:lnTo>
                    <a:pt x="1572907" y="259346"/>
                  </a:lnTo>
                  <a:lnTo>
                    <a:pt x="1545755" y="303225"/>
                  </a:lnTo>
                  <a:lnTo>
                    <a:pt x="1518754" y="347459"/>
                  </a:lnTo>
                  <a:lnTo>
                    <a:pt x="1491932" y="392010"/>
                  </a:lnTo>
                  <a:lnTo>
                    <a:pt x="1465326" y="436880"/>
                  </a:lnTo>
                  <a:lnTo>
                    <a:pt x="1438986" y="482041"/>
                  </a:lnTo>
                  <a:lnTo>
                    <a:pt x="1412938" y="527456"/>
                  </a:lnTo>
                  <a:lnTo>
                    <a:pt x="1387246" y="573125"/>
                  </a:lnTo>
                  <a:lnTo>
                    <a:pt x="1361909" y="619023"/>
                  </a:lnTo>
                  <a:lnTo>
                    <a:pt x="1337005" y="665137"/>
                  </a:lnTo>
                  <a:lnTo>
                    <a:pt x="1312545" y="711428"/>
                  </a:lnTo>
                  <a:lnTo>
                    <a:pt x="1288592" y="757885"/>
                  </a:lnTo>
                  <a:lnTo>
                    <a:pt x="1265161" y="804481"/>
                  </a:lnTo>
                  <a:lnTo>
                    <a:pt x="1242301" y="851204"/>
                  </a:lnTo>
                  <a:lnTo>
                    <a:pt x="1220050" y="898042"/>
                  </a:lnTo>
                  <a:lnTo>
                    <a:pt x="1198460" y="944956"/>
                  </a:lnTo>
                  <a:lnTo>
                    <a:pt x="1177544" y="991933"/>
                  </a:lnTo>
                  <a:lnTo>
                    <a:pt x="1157363" y="1038948"/>
                  </a:lnTo>
                  <a:lnTo>
                    <a:pt x="1137945" y="1085989"/>
                  </a:lnTo>
                  <a:lnTo>
                    <a:pt x="1119327" y="1133043"/>
                  </a:lnTo>
                  <a:lnTo>
                    <a:pt x="1101559" y="1180058"/>
                  </a:lnTo>
                  <a:lnTo>
                    <a:pt x="1084668" y="1227048"/>
                  </a:lnTo>
                  <a:lnTo>
                    <a:pt x="1068705" y="1273975"/>
                  </a:lnTo>
                  <a:lnTo>
                    <a:pt x="1067904" y="1283931"/>
                  </a:lnTo>
                  <a:lnTo>
                    <a:pt x="1071867" y="1291894"/>
                  </a:lnTo>
                  <a:lnTo>
                    <a:pt x="1079017" y="1297190"/>
                  </a:lnTo>
                  <a:lnTo>
                    <a:pt x="1087742" y="1299108"/>
                  </a:lnTo>
                  <a:lnTo>
                    <a:pt x="1093647" y="1299108"/>
                  </a:lnTo>
                  <a:lnTo>
                    <a:pt x="1130922" y="1248841"/>
                  </a:lnTo>
                  <a:lnTo>
                    <a:pt x="1157541" y="1206296"/>
                  </a:lnTo>
                  <a:lnTo>
                    <a:pt x="1183208" y="1163053"/>
                  </a:lnTo>
                  <a:lnTo>
                    <a:pt x="1208036" y="1119212"/>
                  </a:lnTo>
                  <a:lnTo>
                    <a:pt x="1232141" y="1074877"/>
                  </a:lnTo>
                  <a:lnTo>
                    <a:pt x="1255610" y="1030097"/>
                  </a:lnTo>
                  <a:lnTo>
                    <a:pt x="1278559" y="984999"/>
                  </a:lnTo>
                  <a:lnTo>
                    <a:pt x="1301089" y="939647"/>
                  </a:lnTo>
                  <a:lnTo>
                    <a:pt x="1323301" y="894130"/>
                  </a:lnTo>
                  <a:lnTo>
                    <a:pt x="1389126" y="757453"/>
                  </a:lnTo>
                  <a:lnTo>
                    <a:pt x="1411135" y="712139"/>
                  </a:lnTo>
                  <a:lnTo>
                    <a:pt x="1433360" y="667105"/>
                  </a:lnTo>
                  <a:lnTo>
                    <a:pt x="1455902" y="622427"/>
                  </a:lnTo>
                  <a:lnTo>
                    <a:pt x="1575041" y="389864"/>
                  </a:lnTo>
                  <a:lnTo>
                    <a:pt x="1598663" y="343306"/>
                  </a:lnTo>
                  <a:lnTo>
                    <a:pt x="1622120" y="296684"/>
                  </a:lnTo>
                  <a:lnTo>
                    <a:pt x="1645323" y="249961"/>
                  </a:lnTo>
                  <a:lnTo>
                    <a:pt x="1668246" y="203123"/>
                  </a:lnTo>
                  <a:lnTo>
                    <a:pt x="1690827" y="156133"/>
                  </a:lnTo>
                  <a:lnTo>
                    <a:pt x="1713014" y="108991"/>
                  </a:lnTo>
                  <a:lnTo>
                    <a:pt x="1734756" y="61645"/>
                  </a:lnTo>
                  <a:lnTo>
                    <a:pt x="1756003" y="14084"/>
                  </a:lnTo>
                  <a:lnTo>
                    <a:pt x="1759331" y="5905"/>
                  </a:lnTo>
                  <a:close/>
                </a:path>
                <a:path w="2056764" h="1299210">
                  <a:moveTo>
                    <a:pt x="1844738" y="912939"/>
                  </a:moveTo>
                  <a:lnTo>
                    <a:pt x="1843354" y="863828"/>
                  </a:lnTo>
                  <a:lnTo>
                    <a:pt x="1840141" y="814146"/>
                  </a:lnTo>
                  <a:lnTo>
                    <a:pt x="1835429" y="764209"/>
                  </a:lnTo>
                  <a:lnTo>
                    <a:pt x="1829511" y="714298"/>
                  </a:lnTo>
                  <a:lnTo>
                    <a:pt x="1822716" y="664718"/>
                  </a:lnTo>
                  <a:lnTo>
                    <a:pt x="1815363" y="615746"/>
                  </a:lnTo>
                  <a:lnTo>
                    <a:pt x="1793036" y="475526"/>
                  </a:lnTo>
                  <a:lnTo>
                    <a:pt x="1768665" y="456958"/>
                  </a:lnTo>
                  <a:lnTo>
                    <a:pt x="1759458" y="458368"/>
                  </a:lnTo>
                  <a:lnTo>
                    <a:pt x="1751558" y="462546"/>
                  </a:lnTo>
                  <a:lnTo>
                    <a:pt x="1746008" y="469455"/>
                  </a:lnTo>
                  <a:lnTo>
                    <a:pt x="1743913" y="479044"/>
                  </a:lnTo>
                  <a:lnTo>
                    <a:pt x="1745005" y="525691"/>
                  </a:lnTo>
                  <a:lnTo>
                    <a:pt x="1745564" y="573430"/>
                  </a:lnTo>
                  <a:lnTo>
                    <a:pt x="1746161" y="671258"/>
                  </a:lnTo>
                  <a:lnTo>
                    <a:pt x="1746783" y="720852"/>
                  </a:lnTo>
                  <a:lnTo>
                    <a:pt x="1748028" y="770547"/>
                  </a:lnTo>
                  <a:lnTo>
                    <a:pt x="1750174" y="820127"/>
                  </a:lnTo>
                  <a:lnTo>
                    <a:pt x="1753501" y="869340"/>
                  </a:lnTo>
                  <a:lnTo>
                    <a:pt x="1758315" y="917917"/>
                  </a:lnTo>
                  <a:lnTo>
                    <a:pt x="1764906" y="965644"/>
                  </a:lnTo>
                  <a:lnTo>
                    <a:pt x="1773555" y="1012240"/>
                  </a:lnTo>
                  <a:lnTo>
                    <a:pt x="1784565" y="1057490"/>
                  </a:lnTo>
                  <a:lnTo>
                    <a:pt x="1808073" y="1077010"/>
                  </a:lnTo>
                  <a:lnTo>
                    <a:pt x="1816963" y="1075499"/>
                  </a:lnTo>
                  <a:lnTo>
                    <a:pt x="1840788" y="1008303"/>
                  </a:lnTo>
                  <a:lnTo>
                    <a:pt x="1843989" y="961199"/>
                  </a:lnTo>
                  <a:lnTo>
                    <a:pt x="1844738" y="912939"/>
                  </a:lnTo>
                  <a:close/>
                </a:path>
                <a:path w="2056764" h="1299210">
                  <a:moveTo>
                    <a:pt x="2056345" y="931570"/>
                  </a:moveTo>
                  <a:lnTo>
                    <a:pt x="2054872" y="881989"/>
                  </a:lnTo>
                  <a:lnTo>
                    <a:pt x="2051837" y="832192"/>
                  </a:lnTo>
                  <a:lnTo>
                    <a:pt x="2047519" y="782281"/>
                  </a:lnTo>
                  <a:lnTo>
                    <a:pt x="2042172" y="732370"/>
                  </a:lnTo>
                  <a:lnTo>
                    <a:pt x="2036064" y="682536"/>
                  </a:lnTo>
                  <a:lnTo>
                    <a:pt x="2029460" y="632904"/>
                  </a:lnTo>
                  <a:lnTo>
                    <a:pt x="2015832" y="534631"/>
                  </a:lnTo>
                  <a:lnTo>
                    <a:pt x="2009355" y="486206"/>
                  </a:lnTo>
                  <a:lnTo>
                    <a:pt x="2002294" y="428777"/>
                  </a:lnTo>
                  <a:lnTo>
                    <a:pt x="1994306" y="424307"/>
                  </a:lnTo>
                  <a:lnTo>
                    <a:pt x="1986114" y="424307"/>
                  </a:lnTo>
                  <a:lnTo>
                    <a:pt x="1976882" y="424307"/>
                  </a:lnTo>
                  <a:lnTo>
                    <a:pt x="1967458" y="429920"/>
                  </a:lnTo>
                  <a:lnTo>
                    <a:pt x="1967141" y="489140"/>
                  </a:lnTo>
                  <a:lnTo>
                    <a:pt x="1966353" y="538137"/>
                  </a:lnTo>
                  <a:lnTo>
                    <a:pt x="1964385" y="637527"/>
                  </a:lnTo>
                  <a:lnTo>
                    <a:pt x="1963712" y="687641"/>
                  </a:lnTo>
                  <a:lnTo>
                    <a:pt x="1963559" y="737870"/>
                  </a:lnTo>
                  <a:lnTo>
                    <a:pt x="1964194" y="788073"/>
                  </a:lnTo>
                  <a:lnTo>
                    <a:pt x="1965871" y="838123"/>
                  </a:lnTo>
                  <a:lnTo>
                    <a:pt x="1968830" y="887895"/>
                  </a:lnTo>
                  <a:lnTo>
                    <a:pt x="1973313" y="937247"/>
                  </a:lnTo>
                  <a:lnTo>
                    <a:pt x="1979587" y="986040"/>
                  </a:lnTo>
                  <a:lnTo>
                    <a:pt x="1987892" y="1034173"/>
                  </a:lnTo>
                  <a:lnTo>
                    <a:pt x="1998497" y="1081481"/>
                  </a:lnTo>
                  <a:lnTo>
                    <a:pt x="2022487" y="1101001"/>
                  </a:lnTo>
                  <a:lnTo>
                    <a:pt x="2031466" y="1099489"/>
                  </a:lnTo>
                  <a:lnTo>
                    <a:pt x="2053564" y="1029652"/>
                  </a:lnTo>
                  <a:lnTo>
                    <a:pt x="2056003" y="980821"/>
                  </a:lnTo>
                  <a:lnTo>
                    <a:pt x="2056345" y="93157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93825" y="2913922"/>
              <a:ext cx="797560" cy="988694"/>
            </a:xfrm>
            <a:custGeom>
              <a:avLst/>
              <a:gdLst/>
              <a:ahLst/>
              <a:cxnLst/>
              <a:rect l="l" t="t" r="r" b="b"/>
              <a:pathLst>
                <a:path w="797560" h="988695">
                  <a:moveTo>
                    <a:pt x="725381" y="988660"/>
                  </a:moveTo>
                  <a:lnTo>
                    <a:pt x="691187" y="960771"/>
                  </a:lnTo>
                  <a:lnTo>
                    <a:pt x="667828" y="921412"/>
                  </a:lnTo>
                  <a:lnTo>
                    <a:pt x="644541" y="886285"/>
                  </a:lnTo>
                  <a:lnTo>
                    <a:pt x="610561" y="871087"/>
                  </a:lnTo>
                  <a:lnTo>
                    <a:pt x="576881" y="887390"/>
                  </a:lnTo>
                  <a:lnTo>
                    <a:pt x="546190" y="923257"/>
                  </a:lnTo>
                  <a:lnTo>
                    <a:pt x="513267" y="959124"/>
                  </a:lnTo>
                  <a:lnTo>
                    <a:pt x="472892" y="975427"/>
                  </a:lnTo>
                  <a:lnTo>
                    <a:pt x="465436" y="974893"/>
                  </a:lnTo>
                  <a:lnTo>
                    <a:pt x="457516" y="973225"/>
                  </a:lnTo>
                  <a:lnTo>
                    <a:pt x="418557" y="940549"/>
                  </a:lnTo>
                  <a:lnTo>
                    <a:pt x="397215" y="903800"/>
                  </a:lnTo>
                  <a:lnTo>
                    <a:pt x="376175" y="862571"/>
                  </a:lnTo>
                  <a:lnTo>
                    <a:pt x="355217" y="823582"/>
                  </a:lnTo>
                  <a:lnTo>
                    <a:pt x="316768" y="888914"/>
                  </a:lnTo>
                  <a:lnTo>
                    <a:pt x="290883" y="924287"/>
                  </a:lnTo>
                  <a:lnTo>
                    <a:pt x="256658" y="958322"/>
                  </a:lnTo>
                  <a:lnTo>
                    <a:pt x="211168" y="988660"/>
                  </a:lnTo>
                  <a:lnTo>
                    <a:pt x="171384" y="912511"/>
                  </a:lnTo>
                  <a:lnTo>
                    <a:pt x="146516" y="880448"/>
                  </a:lnTo>
                  <a:lnTo>
                    <a:pt x="115676" y="867279"/>
                  </a:lnTo>
                  <a:lnTo>
                    <a:pt x="110249" y="867279"/>
                  </a:lnTo>
                  <a:lnTo>
                    <a:pt x="104441" y="868612"/>
                  </a:lnTo>
                  <a:lnTo>
                    <a:pt x="68821" y="882965"/>
                  </a:lnTo>
                  <a:lnTo>
                    <a:pt x="55636" y="912559"/>
                  </a:lnTo>
                  <a:lnTo>
                    <a:pt x="42505" y="950810"/>
                  </a:lnTo>
                  <a:lnTo>
                    <a:pt x="13138" y="988660"/>
                  </a:lnTo>
                  <a:lnTo>
                    <a:pt x="12263" y="979449"/>
                  </a:lnTo>
                  <a:lnTo>
                    <a:pt x="9711" y="970595"/>
                  </a:lnTo>
                  <a:lnTo>
                    <a:pt x="5587" y="961992"/>
                  </a:lnTo>
                  <a:lnTo>
                    <a:pt x="0" y="953531"/>
                  </a:lnTo>
                  <a:lnTo>
                    <a:pt x="0" y="25323"/>
                  </a:lnTo>
                  <a:lnTo>
                    <a:pt x="26653" y="44061"/>
                  </a:lnTo>
                  <a:lnTo>
                    <a:pt x="38929" y="77047"/>
                  </a:lnTo>
                  <a:lnTo>
                    <a:pt x="47723" y="117029"/>
                  </a:lnTo>
                  <a:lnTo>
                    <a:pt x="63930" y="156755"/>
                  </a:lnTo>
                  <a:lnTo>
                    <a:pt x="98443" y="188973"/>
                  </a:lnTo>
                  <a:lnTo>
                    <a:pt x="119981" y="136004"/>
                  </a:lnTo>
                  <a:lnTo>
                    <a:pt x="144643" y="85526"/>
                  </a:lnTo>
                  <a:lnTo>
                    <a:pt x="174838" y="39527"/>
                  </a:lnTo>
                  <a:lnTo>
                    <a:pt x="212977" y="0"/>
                  </a:lnTo>
                  <a:lnTo>
                    <a:pt x="227314" y="42482"/>
                  </a:lnTo>
                  <a:lnTo>
                    <a:pt x="240339" y="83593"/>
                  </a:lnTo>
                  <a:lnTo>
                    <a:pt x="257459" y="122352"/>
                  </a:lnTo>
                  <a:lnTo>
                    <a:pt x="284079" y="157774"/>
                  </a:lnTo>
                  <a:lnTo>
                    <a:pt x="325607" y="188878"/>
                  </a:lnTo>
                  <a:lnTo>
                    <a:pt x="341361" y="151964"/>
                  </a:lnTo>
                  <a:lnTo>
                    <a:pt x="355669" y="109552"/>
                  </a:lnTo>
                  <a:lnTo>
                    <a:pt x="374797" y="74601"/>
                  </a:lnTo>
                  <a:lnTo>
                    <a:pt x="405010" y="60071"/>
                  </a:lnTo>
                  <a:lnTo>
                    <a:pt x="412699" y="60742"/>
                  </a:lnTo>
                  <a:lnTo>
                    <a:pt x="421183" y="62796"/>
                  </a:lnTo>
                  <a:lnTo>
                    <a:pt x="430435" y="66296"/>
                  </a:lnTo>
                  <a:lnTo>
                    <a:pt x="440427" y="71305"/>
                  </a:lnTo>
                  <a:lnTo>
                    <a:pt x="465384" y="82955"/>
                  </a:lnTo>
                  <a:lnTo>
                    <a:pt x="493279" y="112170"/>
                  </a:lnTo>
                  <a:lnTo>
                    <a:pt x="515978" y="150345"/>
                  </a:lnTo>
                  <a:lnTo>
                    <a:pt x="525351" y="188878"/>
                  </a:lnTo>
                  <a:lnTo>
                    <a:pt x="570286" y="150814"/>
                  </a:lnTo>
                  <a:lnTo>
                    <a:pt x="612061" y="126200"/>
                  </a:lnTo>
                  <a:lnTo>
                    <a:pt x="651658" y="112957"/>
                  </a:lnTo>
                  <a:lnTo>
                    <a:pt x="690059" y="109004"/>
                  </a:lnTo>
                  <a:lnTo>
                    <a:pt x="716158" y="110559"/>
                  </a:lnTo>
                  <a:lnTo>
                    <a:pt x="742542" y="114800"/>
                  </a:lnTo>
                  <a:lnTo>
                    <a:pt x="769533" y="121093"/>
                  </a:lnTo>
                  <a:lnTo>
                    <a:pt x="797453" y="128806"/>
                  </a:lnTo>
                  <a:lnTo>
                    <a:pt x="797453" y="894982"/>
                  </a:lnTo>
                  <a:lnTo>
                    <a:pt x="778962" y="911561"/>
                  </a:lnTo>
                  <a:lnTo>
                    <a:pt x="760703" y="932361"/>
                  </a:lnTo>
                  <a:lnTo>
                    <a:pt x="742801" y="957891"/>
                  </a:lnTo>
                  <a:lnTo>
                    <a:pt x="725381" y="988660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8740" y="2913922"/>
              <a:ext cx="111296" cy="1468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3920" y="2939150"/>
              <a:ext cx="81973" cy="2293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93920" y="3028734"/>
              <a:ext cx="797560" cy="875665"/>
            </a:xfrm>
            <a:custGeom>
              <a:avLst/>
              <a:gdLst/>
              <a:ahLst/>
              <a:cxnLst/>
              <a:rect l="l" t="t" r="r" b="b"/>
              <a:pathLst>
                <a:path w="797560" h="875664">
                  <a:moveTo>
                    <a:pt x="745147" y="30"/>
                  </a:moveTo>
                  <a:lnTo>
                    <a:pt x="744994" y="0"/>
                  </a:lnTo>
                  <a:lnTo>
                    <a:pt x="745184" y="0"/>
                  </a:lnTo>
                  <a:close/>
                </a:path>
                <a:path w="797560" h="875664">
                  <a:moveTo>
                    <a:pt x="13138" y="875276"/>
                  </a:moveTo>
                  <a:lnTo>
                    <a:pt x="12263" y="865239"/>
                  </a:lnTo>
                  <a:lnTo>
                    <a:pt x="9711" y="855962"/>
                  </a:lnTo>
                  <a:lnTo>
                    <a:pt x="5587" y="847202"/>
                  </a:lnTo>
                  <a:lnTo>
                    <a:pt x="0" y="838719"/>
                  </a:lnTo>
                  <a:lnTo>
                    <a:pt x="0" y="683541"/>
                  </a:lnTo>
                  <a:lnTo>
                    <a:pt x="108019" y="577656"/>
                  </a:lnTo>
                  <a:lnTo>
                    <a:pt x="216933" y="472687"/>
                  </a:lnTo>
                  <a:lnTo>
                    <a:pt x="290176" y="403302"/>
                  </a:lnTo>
                  <a:lnTo>
                    <a:pt x="364023" y="334452"/>
                  </a:lnTo>
                  <a:lnTo>
                    <a:pt x="438555" y="266187"/>
                  </a:lnTo>
                  <a:lnTo>
                    <a:pt x="513855" y="198559"/>
                  </a:lnTo>
                  <a:lnTo>
                    <a:pt x="590005" y="131617"/>
                  </a:lnTo>
                  <a:lnTo>
                    <a:pt x="628424" y="98420"/>
                  </a:lnTo>
                  <a:lnTo>
                    <a:pt x="667087" y="65414"/>
                  </a:lnTo>
                  <a:lnTo>
                    <a:pt x="706003" y="32605"/>
                  </a:lnTo>
                  <a:lnTo>
                    <a:pt x="745147" y="30"/>
                  </a:lnTo>
                  <a:lnTo>
                    <a:pt x="757609" y="2534"/>
                  </a:lnTo>
                  <a:lnTo>
                    <a:pt x="770652" y="5854"/>
                  </a:lnTo>
                  <a:lnTo>
                    <a:pt x="783981" y="9746"/>
                  </a:lnTo>
                  <a:lnTo>
                    <a:pt x="797453" y="13994"/>
                  </a:lnTo>
                  <a:lnTo>
                    <a:pt x="797453" y="710197"/>
                  </a:lnTo>
                  <a:lnTo>
                    <a:pt x="355217" y="710197"/>
                  </a:lnTo>
                  <a:lnTo>
                    <a:pt x="337238" y="740535"/>
                  </a:lnTo>
                  <a:lnTo>
                    <a:pt x="330005" y="752562"/>
                  </a:lnTo>
                  <a:lnTo>
                    <a:pt x="110249" y="752562"/>
                  </a:lnTo>
                  <a:lnTo>
                    <a:pt x="104441" y="753895"/>
                  </a:lnTo>
                  <a:lnTo>
                    <a:pt x="98348" y="756370"/>
                  </a:lnTo>
                  <a:lnTo>
                    <a:pt x="68593" y="768268"/>
                  </a:lnTo>
                  <a:lnTo>
                    <a:pt x="55029" y="798008"/>
                  </a:lnTo>
                  <a:lnTo>
                    <a:pt x="41822" y="836655"/>
                  </a:lnTo>
                  <a:lnTo>
                    <a:pt x="13138" y="875276"/>
                  </a:lnTo>
                  <a:close/>
                </a:path>
                <a:path w="797560" h="875664">
                  <a:moveTo>
                    <a:pt x="472892" y="860710"/>
                  </a:moveTo>
                  <a:lnTo>
                    <a:pt x="418557" y="825853"/>
                  </a:lnTo>
                  <a:lnTo>
                    <a:pt x="397215" y="789250"/>
                  </a:lnTo>
                  <a:lnTo>
                    <a:pt x="376175" y="748416"/>
                  </a:lnTo>
                  <a:lnTo>
                    <a:pt x="355217" y="710197"/>
                  </a:lnTo>
                  <a:lnTo>
                    <a:pt x="797453" y="710197"/>
                  </a:lnTo>
                  <a:lnTo>
                    <a:pt x="797453" y="756370"/>
                  </a:lnTo>
                  <a:lnTo>
                    <a:pt x="610561" y="756370"/>
                  </a:lnTo>
                  <a:lnTo>
                    <a:pt x="576881" y="772673"/>
                  </a:lnTo>
                  <a:lnTo>
                    <a:pt x="546190" y="808540"/>
                  </a:lnTo>
                  <a:lnTo>
                    <a:pt x="513267" y="844407"/>
                  </a:lnTo>
                  <a:lnTo>
                    <a:pt x="472892" y="860710"/>
                  </a:lnTo>
                  <a:close/>
                </a:path>
                <a:path w="797560" h="875664">
                  <a:moveTo>
                    <a:pt x="211168" y="875276"/>
                  </a:moveTo>
                  <a:lnTo>
                    <a:pt x="192271" y="838149"/>
                  </a:lnTo>
                  <a:lnTo>
                    <a:pt x="171384" y="797961"/>
                  </a:lnTo>
                  <a:lnTo>
                    <a:pt x="146516" y="765752"/>
                  </a:lnTo>
                  <a:lnTo>
                    <a:pt x="115676" y="752562"/>
                  </a:lnTo>
                  <a:lnTo>
                    <a:pt x="330005" y="752562"/>
                  </a:lnTo>
                  <a:lnTo>
                    <a:pt x="316768" y="774570"/>
                  </a:lnTo>
                  <a:lnTo>
                    <a:pt x="290883" y="809943"/>
                  </a:lnTo>
                  <a:lnTo>
                    <a:pt x="256658" y="844298"/>
                  </a:lnTo>
                  <a:lnTo>
                    <a:pt x="211168" y="875276"/>
                  </a:lnTo>
                  <a:close/>
                </a:path>
                <a:path w="797560" h="875664">
                  <a:moveTo>
                    <a:pt x="725381" y="875276"/>
                  </a:moveTo>
                  <a:lnTo>
                    <a:pt x="691187" y="846616"/>
                  </a:lnTo>
                  <a:lnTo>
                    <a:pt x="667828" y="806862"/>
                  </a:lnTo>
                  <a:lnTo>
                    <a:pt x="644541" y="771589"/>
                  </a:lnTo>
                  <a:lnTo>
                    <a:pt x="610561" y="756370"/>
                  </a:lnTo>
                  <a:lnTo>
                    <a:pt x="797453" y="756370"/>
                  </a:lnTo>
                  <a:lnTo>
                    <a:pt x="797453" y="781598"/>
                  </a:lnTo>
                  <a:lnTo>
                    <a:pt x="778962" y="797413"/>
                  </a:lnTo>
                  <a:lnTo>
                    <a:pt x="760703" y="817941"/>
                  </a:lnTo>
                  <a:lnTo>
                    <a:pt x="742801" y="843717"/>
                  </a:lnTo>
                  <a:lnTo>
                    <a:pt x="725381" y="875276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3909" y="3969889"/>
              <a:ext cx="168325" cy="16831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023332" y="3745406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10" h="308610">
                  <a:moveTo>
                    <a:pt x="23682" y="308165"/>
                  </a:moveTo>
                  <a:lnTo>
                    <a:pt x="13971" y="308165"/>
                  </a:lnTo>
                  <a:lnTo>
                    <a:pt x="9115" y="306356"/>
                  </a:lnTo>
                  <a:lnTo>
                    <a:pt x="5498" y="302643"/>
                  </a:lnTo>
                  <a:lnTo>
                    <a:pt x="1374" y="296431"/>
                  </a:lnTo>
                  <a:lnTo>
                    <a:pt x="0" y="289362"/>
                  </a:lnTo>
                  <a:lnTo>
                    <a:pt x="1374" y="282294"/>
                  </a:lnTo>
                  <a:lnTo>
                    <a:pt x="5498" y="276082"/>
                  </a:lnTo>
                  <a:lnTo>
                    <a:pt x="279789" y="1808"/>
                  </a:lnTo>
                  <a:lnTo>
                    <a:pt x="284549" y="0"/>
                  </a:lnTo>
                  <a:lnTo>
                    <a:pt x="289500" y="0"/>
                  </a:lnTo>
                  <a:lnTo>
                    <a:pt x="294260" y="0"/>
                  </a:lnTo>
                  <a:lnTo>
                    <a:pt x="299116" y="1904"/>
                  </a:lnTo>
                  <a:lnTo>
                    <a:pt x="302734" y="5521"/>
                  </a:lnTo>
                  <a:lnTo>
                    <a:pt x="306857" y="11733"/>
                  </a:lnTo>
                  <a:lnTo>
                    <a:pt x="308232" y="18802"/>
                  </a:lnTo>
                  <a:lnTo>
                    <a:pt x="306857" y="25870"/>
                  </a:lnTo>
                  <a:lnTo>
                    <a:pt x="302734" y="32082"/>
                  </a:lnTo>
                  <a:lnTo>
                    <a:pt x="28442" y="306356"/>
                  </a:lnTo>
                  <a:lnTo>
                    <a:pt x="23682" y="30816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84146" y="3515306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37922" y="475813"/>
                  </a:moveTo>
                  <a:lnTo>
                    <a:pt x="189976" y="470979"/>
                  </a:lnTo>
                  <a:lnTo>
                    <a:pt x="145318" y="457115"/>
                  </a:lnTo>
                  <a:lnTo>
                    <a:pt x="104904" y="435178"/>
                  </a:lnTo>
                  <a:lnTo>
                    <a:pt x="69691" y="406126"/>
                  </a:lnTo>
                  <a:lnTo>
                    <a:pt x="40637" y="370916"/>
                  </a:lnTo>
                  <a:lnTo>
                    <a:pt x="18699" y="330504"/>
                  </a:lnTo>
                  <a:lnTo>
                    <a:pt x="4834" y="285848"/>
                  </a:lnTo>
                  <a:lnTo>
                    <a:pt x="0" y="237906"/>
                  </a:lnTo>
                  <a:lnTo>
                    <a:pt x="4834" y="189964"/>
                  </a:lnTo>
                  <a:lnTo>
                    <a:pt x="18699" y="145309"/>
                  </a:lnTo>
                  <a:lnTo>
                    <a:pt x="40637" y="104897"/>
                  </a:lnTo>
                  <a:lnTo>
                    <a:pt x="69691" y="69686"/>
                  </a:lnTo>
                  <a:lnTo>
                    <a:pt x="104904" y="40634"/>
                  </a:lnTo>
                  <a:lnTo>
                    <a:pt x="145318" y="18698"/>
                  </a:lnTo>
                  <a:lnTo>
                    <a:pt x="189976" y="4834"/>
                  </a:lnTo>
                  <a:lnTo>
                    <a:pt x="237922" y="0"/>
                  </a:lnTo>
                  <a:lnTo>
                    <a:pt x="285867" y="4834"/>
                  </a:lnTo>
                  <a:lnTo>
                    <a:pt x="330525" y="18698"/>
                  </a:lnTo>
                  <a:lnTo>
                    <a:pt x="370939" y="40634"/>
                  </a:lnTo>
                  <a:lnTo>
                    <a:pt x="406152" y="69686"/>
                  </a:lnTo>
                  <a:lnTo>
                    <a:pt x="435206" y="104897"/>
                  </a:lnTo>
                  <a:lnTo>
                    <a:pt x="457144" y="145309"/>
                  </a:lnTo>
                  <a:lnTo>
                    <a:pt x="471009" y="189964"/>
                  </a:lnTo>
                  <a:lnTo>
                    <a:pt x="475843" y="237906"/>
                  </a:lnTo>
                  <a:lnTo>
                    <a:pt x="471009" y="285848"/>
                  </a:lnTo>
                  <a:lnTo>
                    <a:pt x="457144" y="330504"/>
                  </a:lnTo>
                  <a:lnTo>
                    <a:pt x="435206" y="370916"/>
                  </a:lnTo>
                  <a:lnTo>
                    <a:pt x="406152" y="406126"/>
                  </a:lnTo>
                  <a:lnTo>
                    <a:pt x="370939" y="435178"/>
                  </a:lnTo>
                  <a:lnTo>
                    <a:pt x="330525" y="457115"/>
                  </a:lnTo>
                  <a:lnTo>
                    <a:pt x="285867" y="470979"/>
                  </a:lnTo>
                  <a:lnTo>
                    <a:pt x="237922" y="475813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0224" y="2776041"/>
              <a:ext cx="4780280" cy="1215390"/>
            </a:xfrm>
            <a:custGeom>
              <a:avLst/>
              <a:gdLst/>
              <a:ahLst/>
              <a:cxnLst/>
              <a:rect l="l" t="t" r="r" b="b"/>
              <a:pathLst>
                <a:path w="4780280" h="1215389">
                  <a:moveTo>
                    <a:pt x="4002595" y="459968"/>
                  </a:moveTo>
                  <a:lnTo>
                    <a:pt x="3634752" y="67792"/>
                  </a:lnTo>
                  <a:lnTo>
                    <a:pt x="0" y="0"/>
                  </a:lnTo>
                  <a:lnTo>
                    <a:pt x="602576" y="278523"/>
                  </a:lnTo>
                  <a:lnTo>
                    <a:pt x="4002595" y="459968"/>
                  </a:lnTo>
                  <a:close/>
                </a:path>
                <a:path w="4780280" h="1215389">
                  <a:moveTo>
                    <a:pt x="4779759" y="969556"/>
                  </a:moveTo>
                  <a:lnTo>
                    <a:pt x="4779276" y="961948"/>
                  </a:lnTo>
                  <a:lnTo>
                    <a:pt x="4778616" y="954519"/>
                  </a:lnTo>
                  <a:lnTo>
                    <a:pt x="4771199" y="998931"/>
                  </a:lnTo>
                  <a:lnTo>
                    <a:pt x="4754804" y="1039558"/>
                  </a:lnTo>
                  <a:lnTo>
                    <a:pt x="4730521" y="1075283"/>
                  </a:lnTo>
                  <a:lnTo>
                    <a:pt x="4699393" y="1105001"/>
                  </a:lnTo>
                  <a:lnTo>
                    <a:pt x="4662525" y="1127607"/>
                  </a:lnTo>
                  <a:lnTo>
                    <a:pt x="4620984" y="1141984"/>
                  </a:lnTo>
                  <a:lnTo>
                    <a:pt x="4575822" y="1147013"/>
                  </a:lnTo>
                  <a:lnTo>
                    <a:pt x="4529061" y="1141628"/>
                  </a:lnTo>
                  <a:lnTo>
                    <a:pt x="4486135" y="1126286"/>
                  </a:lnTo>
                  <a:lnTo>
                    <a:pt x="4448276" y="1102220"/>
                  </a:lnTo>
                  <a:lnTo>
                    <a:pt x="4416691" y="1070635"/>
                  </a:lnTo>
                  <a:lnTo>
                    <a:pt x="4392625" y="1032776"/>
                  </a:lnTo>
                  <a:lnTo>
                    <a:pt x="4377283" y="989850"/>
                  </a:lnTo>
                  <a:lnTo>
                    <a:pt x="4371899" y="943089"/>
                  </a:lnTo>
                  <a:lnTo>
                    <a:pt x="4376928" y="896721"/>
                  </a:lnTo>
                  <a:lnTo>
                    <a:pt x="4391304" y="854697"/>
                  </a:lnTo>
                  <a:lnTo>
                    <a:pt x="4413910" y="817892"/>
                  </a:lnTo>
                  <a:lnTo>
                    <a:pt x="4443641" y="787184"/>
                  </a:lnTo>
                  <a:lnTo>
                    <a:pt x="4479391" y="763435"/>
                  </a:lnTo>
                  <a:lnTo>
                    <a:pt x="4520044" y="747534"/>
                  </a:lnTo>
                  <a:lnTo>
                    <a:pt x="4564494" y="740321"/>
                  </a:lnTo>
                  <a:lnTo>
                    <a:pt x="4549457" y="739178"/>
                  </a:lnTo>
                  <a:lnTo>
                    <a:pt x="4541837" y="739178"/>
                  </a:lnTo>
                  <a:lnTo>
                    <a:pt x="4493895" y="744105"/>
                  </a:lnTo>
                  <a:lnTo>
                    <a:pt x="4449229" y="757974"/>
                  </a:lnTo>
                  <a:lnTo>
                    <a:pt x="4408817" y="779907"/>
                  </a:lnTo>
                  <a:lnTo>
                    <a:pt x="4373600" y="808951"/>
                  </a:lnTo>
                  <a:lnTo>
                    <a:pt x="4344555" y="844169"/>
                  </a:lnTo>
                  <a:lnTo>
                    <a:pt x="4322610" y="884580"/>
                  </a:lnTo>
                  <a:lnTo>
                    <a:pt x="4308754" y="929233"/>
                  </a:lnTo>
                  <a:lnTo>
                    <a:pt x="4303915" y="977176"/>
                  </a:lnTo>
                  <a:lnTo>
                    <a:pt x="4308754" y="1025118"/>
                  </a:lnTo>
                  <a:lnTo>
                    <a:pt x="4322610" y="1069771"/>
                  </a:lnTo>
                  <a:lnTo>
                    <a:pt x="4344555" y="1110183"/>
                  </a:lnTo>
                  <a:lnTo>
                    <a:pt x="4373600" y="1145400"/>
                  </a:lnTo>
                  <a:lnTo>
                    <a:pt x="4408817" y="1174445"/>
                  </a:lnTo>
                  <a:lnTo>
                    <a:pt x="4449229" y="1196390"/>
                  </a:lnTo>
                  <a:lnTo>
                    <a:pt x="4493895" y="1210246"/>
                  </a:lnTo>
                  <a:lnTo>
                    <a:pt x="4541837" y="1215085"/>
                  </a:lnTo>
                  <a:lnTo>
                    <a:pt x="4589780" y="1210246"/>
                  </a:lnTo>
                  <a:lnTo>
                    <a:pt x="4634446" y="1196390"/>
                  </a:lnTo>
                  <a:lnTo>
                    <a:pt x="4674857" y="1174445"/>
                  </a:lnTo>
                  <a:lnTo>
                    <a:pt x="4710061" y="1145400"/>
                  </a:lnTo>
                  <a:lnTo>
                    <a:pt x="4739119" y="1110183"/>
                  </a:lnTo>
                  <a:lnTo>
                    <a:pt x="4761065" y="1069771"/>
                  </a:lnTo>
                  <a:lnTo>
                    <a:pt x="4774920" y="1025118"/>
                  </a:lnTo>
                  <a:lnTo>
                    <a:pt x="4779759" y="977176"/>
                  </a:lnTo>
                  <a:lnTo>
                    <a:pt x="4779759" y="969556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0225" y="2776033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602582" y="278519"/>
                  </a:moveTo>
                  <a:lnTo>
                    <a:pt x="4002597" y="459972"/>
                  </a:lnTo>
                  <a:lnTo>
                    <a:pt x="3634755" y="67794"/>
                  </a:lnTo>
                  <a:lnTo>
                    <a:pt x="0" y="0"/>
                  </a:lnTo>
                  <a:lnTo>
                    <a:pt x="602582" y="278519"/>
                  </a:lnTo>
                  <a:close/>
                </a:path>
              </a:pathLst>
            </a:custGeom>
            <a:ln w="9535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4162" y="324181"/>
              <a:ext cx="1140460" cy="2465070"/>
            </a:xfrm>
            <a:custGeom>
              <a:avLst/>
              <a:gdLst/>
              <a:ahLst/>
              <a:cxnLst/>
              <a:rect l="l" t="t" r="r" b="b"/>
              <a:pathLst>
                <a:path w="1140460" h="2465070">
                  <a:moveTo>
                    <a:pt x="0" y="2464533"/>
                  </a:moveTo>
                  <a:lnTo>
                    <a:pt x="231784" y="0"/>
                  </a:lnTo>
                  <a:lnTo>
                    <a:pt x="1140044" y="2459384"/>
                  </a:lnTo>
                  <a:lnTo>
                    <a:pt x="0" y="2464533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947" y="310927"/>
              <a:ext cx="3496945" cy="2702560"/>
            </a:xfrm>
            <a:custGeom>
              <a:avLst/>
              <a:gdLst/>
              <a:ahLst/>
              <a:cxnLst/>
              <a:rect l="l" t="t" r="r" b="b"/>
              <a:pathLst>
                <a:path w="3496945" h="2702560">
                  <a:moveTo>
                    <a:pt x="384337" y="2702052"/>
                  </a:moveTo>
                  <a:lnTo>
                    <a:pt x="0" y="13253"/>
                  </a:lnTo>
                  <a:lnTo>
                    <a:pt x="2918806" y="0"/>
                  </a:lnTo>
                  <a:lnTo>
                    <a:pt x="3496599" y="2687845"/>
                  </a:lnTo>
                  <a:lnTo>
                    <a:pt x="384337" y="2702052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85714" y="2434041"/>
              <a:ext cx="2126615" cy="89535"/>
            </a:xfrm>
            <a:custGeom>
              <a:avLst/>
              <a:gdLst/>
              <a:ahLst/>
              <a:cxnLst/>
              <a:rect l="l" t="t" r="r" b="b"/>
              <a:pathLst>
                <a:path w="2126615" h="89535">
                  <a:moveTo>
                    <a:pt x="2126365" y="0"/>
                  </a:moveTo>
                  <a:lnTo>
                    <a:pt x="0" y="88969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 rot="21360000">
            <a:off x="1577881" y="759069"/>
            <a:ext cx="2290129" cy="152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0"/>
              </a:lnSpc>
            </a:pPr>
            <a:r>
              <a:rPr sz="12000" dirty="0">
                <a:solidFill>
                  <a:srgbClr val="4B453F"/>
                </a:solidFill>
                <a:latin typeface="Arial MT"/>
                <a:cs typeface="Arial MT"/>
              </a:rPr>
              <a:t>03</a:t>
            </a:r>
            <a:endParaRPr sz="1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788" y="9022261"/>
            <a:ext cx="5985510" cy="1265555"/>
            <a:chOff x="1045788" y="9022261"/>
            <a:chExt cx="5985510" cy="1265555"/>
          </a:xfrm>
        </p:grpSpPr>
        <p:sp>
          <p:nvSpPr>
            <p:cNvPr id="3" name="object 3"/>
            <p:cNvSpPr/>
            <p:nvPr/>
          </p:nvSpPr>
          <p:spPr>
            <a:xfrm>
              <a:off x="1055223" y="9102986"/>
              <a:ext cx="5975985" cy="1184275"/>
            </a:xfrm>
            <a:custGeom>
              <a:avLst/>
              <a:gdLst/>
              <a:ahLst/>
              <a:cxnLst/>
              <a:rect l="l" t="t" r="r" b="b"/>
              <a:pathLst>
                <a:path w="5975984" h="1184275">
                  <a:moveTo>
                    <a:pt x="5916683" y="1184013"/>
                  </a:moveTo>
                  <a:lnTo>
                    <a:pt x="0" y="1184013"/>
                  </a:lnTo>
                  <a:lnTo>
                    <a:pt x="106136" y="0"/>
                  </a:lnTo>
                  <a:lnTo>
                    <a:pt x="5975767" y="524900"/>
                  </a:lnTo>
                  <a:lnTo>
                    <a:pt x="5916683" y="118401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788" y="9022261"/>
              <a:ext cx="5901690" cy="1264920"/>
            </a:xfrm>
            <a:custGeom>
              <a:avLst/>
              <a:gdLst/>
              <a:ahLst/>
              <a:cxnLst/>
              <a:rect l="l" t="t" r="r" b="b"/>
              <a:pathLst>
                <a:path w="5901690" h="1264920">
                  <a:moveTo>
                    <a:pt x="5834647" y="1264737"/>
                  </a:moveTo>
                  <a:lnTo>
                    <a:pt x="0" y="1264737"/>
                  </a:lnTo>
                  <a:lnTo>
                    <a:pt x="113379" y="0"/>
                  </a:lnTo>
                  <a:lnTo>
                    <a:pt x="5901619" y="517666"/>
                  </a:lnTo>
                  <a:lnTo>
                    <a:pt x="5834647" y="126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63554" y="9671113"/>
              <a:ext cx="2308860" cy="616585"/>
            </a:xfrm>
            <a:custGeom>
              <a:avLst/>
              <a:gdLst/>
              <a:ahLst/>
              <a:cxnLst/>
              <a:rect l="l" t="t" r="r" b="b"/>
              <a:pathLst>
                <a:path w="2308859" h="616584">
                  <a:moveTo>
                    <a:pt x="371157" y="542607"/>
                  </a:moveTo>
                  <a:lnTo>
                    <a:pt x="365823" y="536321"/>
                  </a:lnTo>
                  <a:lnTo>
                    <a:pt x="16052" y="505002"/>
                  </a:lnTo>
                  <a:lnTo>
                    <a:pt x="9474" y="510336"/>
                  </a:lnTo>
                  <a:lnTo>
                    <a:pt x="8801" y="517575"/>
                  </a:lnTo>
                  <a:lnTo>
                    <a:pt x="0" y="615886"/>
                  </a:lnTo>
                  <a:lnTo>
                    <a:pt x="364578" y="615886"/>
                  </a:lnTo>
                  <a:lnTo>
                    <a:pt x="371157" y="542607"/>
                  </a:lnTo>
                  <a:close/>
                </a:path>
                <a:path w="2308859" h="616584">
                  <a:moveTo>
                    <a:pt x="416420" y="37604"/>
                  </a:moveTo>
                  <a:lnTo>
                    <a:pt x="411086" y="31318"/>
                  </a:lnTo>
                  <a:lnTo>
                    <a:pt x="403847" y="30645"/>
                  </a:lnTo>
                  <a:lnTo>
                    <a:pt x="61315" y="0"/>
                  </a:lnTo>
                  <a:lnTo>
                    <a:pt x="54749" y="5334"/>
                  </a:lnTo>
                  <a:lnTo>
                    <a:pt x="23393" y="354596"/>
                  </a:lnTo>
                  <a:lnTo>
                    <a:pt x="29006" y="361264"/>
                  </a:lnTo>
                  <a:lnTo>
                    <a:pt x="378688" y="392582"/>
                  </a:lnTo>
                  <a:lnTo>
                    <a:pt x="385076" y="386969"/>
                  </a:lnTo>
                  <a:lnTo>
                    <a:pt x="416420" y="37604"/>
                  </a:lnTo>
                  <a:close/>
                </a:path>
                <a:path w="2308859" h="616584">
                  <a:moveTo>
                    <a:pt x="885520" y="549059"/>
                  </a:moveTo>
                  <a:lnTo>
                    <a:pt x="488378" y="549059"/>
                  </a:lnTo>
                  <a:lnTo>
                    <a:pt x="488378" y="545249"/>
                  </a:lnTo>
                  <a:lnTo>
                    <a:pt x="452920" y="545249"/>
                  </a:lnTo>
                  <a:lnTo>
                    <a:pt x="452920" y="542709"/>
                  </a:lnTo>
                  <a:lnTo>
                    <a:pt x="442366" y="542709"/>
                  </a:lnTo>
                  <a:lnTo>
                    <a:pt x="442366" y="545249"/>
                  </a:lnTo>
                  <a:lnTo>
                    <a:pt x="441083" y="545249"/>
                  </a:lnTo>
                  <a:lnTo>
                    <a:pt x="441083" y="549059"/>
                  </a:lnTo>
                  <a:lnTo>
                    <a:pt x="437883" y="549059"/>
                  </a:lnTo>
                  <a:lnTo>
                    <a:pt x="437883" y="616318"/>
                  </a:lnTo>
                  <a:lnTo>
                    <a:pt x="885520" y="616318"/>
                  </a:lnTo>
                  <a:lnTo>
                    <a:pt x="885520" y="549059"/>
                  </a:lnTo>
                  <a:close/>
                </a:path>
                <a:path w="2308859" h="616584">
                  <a:moveTo>
                    <a:pt x="2289645" y="415709"/>
                  </a:moveTo>
                  <a:lnTo>
                    <a:pt x="2287066" y="412572"/>
                  </a:lnTo>
                  <a:lnTo>
                    <a:pt x="2283828" y="412280"/>
                  </a:lnTo>
                  <a:lnTo>
                    <a:pt x="469315" y="249974"/>
                  </a:lnTo>
                  <a:lnTo>
                    <a:pt x="467601" y="252742"/>
                  </a:lnTo>
                  <a:lnTo>
                    <a:pt x="454545" y="397916"/>
                  </a:lnTo>
                  <a:lnTo>
                    <a:pt x="455879" y="399529"/>
                  </a:lnTo>
                  <a:lnTo>
                    <a:pt x="2273731" y="562025"/>
                  </a:lnTo>
                  <a:lnTo>
                    <a:pt x="2276779" y="560882"/>
                  </a:lnTo>
                  <a:lnTo>
                    <a:pt x="2289645" y="415709"/>
                  </a:lnTo>
                  <a:close/>
                </a:path>
                <a:path w="2308859" h="616584">
                  <a:moveTo>
                    <a:pt x="2308796" y="202476"/>
                  </a:moveTo>
                  <a:lnTo>
                    <a:pt x="2306028" y="200761"/>
                  </a:lnTo>
                  <a:lnTo>
                    <a:pt x="2302789" y="200482"/>
                  </a:lnTo>
                  <a:lnTo>
                    <a:pt x="488289" y="38176"/>
                  </a:lnTo>
                  <a:lnTo>
                    <a:pt x="486664" y="39509"/>
                  </a:lnTo>
                  <a:lnTo>
                    <a:pt x="473710" y="184670"/>
                  </a:lnTo>
                  <a:lnTo>
                    <a:pt x="474853" y="187718"/>
                  </a:lnTo>
                  <a:lnTo>
                    <a:pt x="2292693" y="350215"/>
                  </a:lnTo>
                  <a:lnTo>
                    <a:pt x="2295829" y="347649"/>
                  </a:lnTo>
                  <a:lnTo>
                    <a:pt x="2308796" y="202476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856" y="9613453"/>
              <a:ext cx="2134362" cy="67354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869305" y="6855669"/>
            <a:ext cx="1419225" cy="3431540"/>
            <a:chOff x="16869305" y="6855669"/>
            <a:chExt cx="1419225" cy="3431540"/>
          </a:xfrm>
        </p:grpSpPr>
        <p:sp>
          <p:nvSpPr>
            <p:cNvPr id="8" name="object 8"/>
            <p:cNvSpPr/>
            <p:nvPr/>
          </p:nvSpPr>
          <p:spPr>
            <a:xfrm>
              <a:off x="16869305" y="6943088"/>
              <a:ext cx="1419225" cy="3343910"/>
            </a:xfrm>
            <a:custGeom>
              <a:avLst/>
              <a:gdLst/>
              <a:ahLst/>
              <a:cxnLst/>
              <a:rect l="l" t="t" r="r" b="b"/>
              <a:pathLst>
                <a:path w="1419225" h="3343909">
                  <a:moveTo>
                    <a:pt x="1418695" y="3343911"/>
                  </a:moveTo>
                  <a:lnTo>
                    <a:pt x="288144" y="3343911"/>
                  </a:lnTo>
                  <a:lnTo>
                    <a:pt x="0" y="126953"/>
                  </a:lnTo>
                  <a:lnTo>
                    <a:pt x="1418695" y="0"/>
                  </a:lnTo>
                  <a:lnTo>
                    <a:pt x="1418695" y="3343911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45645" y="6855669"/>
              <a:ext cx="1342390" cy="3431540"/>
            </a:xfrm>
            <a:custGeom>
              <a:avLst/>
              <a:gdLst/>
              <a:ahLst/>
              <a:cxnLst/>
              <a:rect l="l" t="t" r="r" b="b"/>
              <a:pathLst>
                <a:path w="1342390" h="3431540">
                  <a:moveTo>
                    <a:pt x="1342354" y="3431330"/>
                  </a:moveTo>
                  <a:lnTo>
                    <a:pt x="296561" y="3431330"/>
                  </a:lnTo>
                  <a:lnTo>
                    <a:pt x="0" y="120143"/>
                  </a:lnTo>
                  <a:lnTo>
                    <a:pt x="1342354" y="0"/>
                  </a:lnTo>
                  <a:lnTo>
                    <a:pt x="1342354" y="343133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57155" y="6960442"/>
              <a:ext cx="1231265" cy="3326765"/>
            </a:xfrm>
            <a:custGeom>
              <a:avLst/>
              <a:gdLst/>
              <a:ahLst/>
              <a:cxnLst/>
              <a:rect l="l" t="t" r="r" b="b"/>
              <a:pathLst>
                <a:path w="1231265" h="3326765">
                  <a:moveTo>
                    <a:pt x="1230844" y="3326557"/>
                  </a:moveTo>
                  <a:lnTo>
                    <a:pt x="288121" y="3326557"/>
                  </a:lnTo>
                  <a:lnTo>
                    <a:pt x="0" y="110164"/>
                  </a:lnTo>
                  <a:lnTo>
                    <a:pt x="1230844" y="0"/>
                  </a:lnTo>
                  <a:lnTo>
                    <a:pt x="1230844" y="3326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32212" y="7317499"/>
              <a:ext cx="956310" cy="234950"/>
            </a:xfrm>
            <a:custGeom>
              <a:avLst/>
              <a:gdLst/>
              <a:ahLst/>
              <a:cxnLst/>
              <a:rect l="l" t="t" r="r" b="b"/>
              <a:pathLst>
                <a:path w="956309" h="234950">
                  <a:moveTo>
                    <a:pt x="16106" y="234888"/>
                  </a:moveTo>
                  <a:lnTo>
                    <a:pt x="12961" y="232316"/>
                  </a:lnTo>
                  <a:lnTo>
                    <a:pt x="0" y="87029"/>
                  </a:lnTo>
                  <a:lnTo>
                    <a:pt x="2763" y="85314"/>
                  </a:lnTo>
                  <a:lnTo>
                    <a:pt x="955788" y="0"/>
                  </a:lnTo>
                  <a:lnTo>
                    <a:pt x="955788" y="150822"/>
                  </a:lnTo>
                  <a:lnTo>
                    <a:pt x="16106" y="234888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269180"/>
            <a:ext cx="1400810" cy="5932170"/>
            <a:chOff x="0" y="269180"/>
            <a:chExt cx="1400810" cy="5932170"/>
          </a:xfrm>
        </p:grpSpPr>
        <p:sp>
          <p:nvSpPr>
            <p:cNvPr id="13" name="object 13"/>
            <p:cNvSpPr/>
            <p:nvPr/>
          </p:nvSpPr>
          <p:spPr>
            <a:xfrm>
              <a:off x="0" y="269180"/>
              <a:ext cx="1276350" cy="5923280"/>
            </a:xfrm>
            <a:custGeom>
              <a:avLst/>
              <a:gdLst/>
              <a:ahLst/>
              <a:cxnLst/>
              <a:rect l="l" t="t" r="r" b="b"/>
              <a:pathLst>
                <a:path w="1276350" h="5923280">
                  <a:moveTo>
                    <a:pt x="1230619" y="289062"/>
                  </a:moveTo>
                  <a:lnTo>
                    <a:pt x="414922" y="289062"/>
                  </a:lnTo>
                  <a:lnTo>
                    <a:pt x="756924" y="0"/>
                  </a:lnTo>
                  <a:lnTo>
                    <a:pt x="1230619" y="289062"/>
                  </a:lnTo>
                  <a:close/>
                </a:path>
                <a:path w="1276350" h="5923280">
                  <a:moveTo>
                    <a:pt x="804150" y="5923025"/>
                  </a:moveTo>
                  <a:lnTo>
                    <a:pt x="0" y="5864424"/>
                  </a:lnTo>
                  <a:lnTo>
                    <a:pt x="0" y="85003"/>
                  </a:lnTo>
                  <a:lnTo>
                    <a:pt x="414922" y="289062"/>
                  </a:lnTo>
                  <a:lnTo>
                    <a:pt x="1230619" y="289062"/>
                  </a:lnTo>
                  <a:lnTo>
                    <a:pt x="1276022" y="316768"/>
                  </a:lnTo>
                  <a:lnTo>
                    <a:pt x="1199641" y="1221265"/>
                  </a:lnTo>
                  <a:lnTo>
                    <a:pt x="804150" y="592302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278320"/>
              <a:ext cx="1400810" cy="5923280"/>
            </a:xfrm>
            <a:custGeom>
              <a:avLst/>
              <a:gdLst/>
              <a:ahLst/>
              <a:cxnLst/>
              <a:rect l="l" t="t" r="r" b="b"/>
              <a:pathLst>
                <a:path w="1400810" h="5923280">
                  <a:moveTo>
                    <a:pt x="1355394" y="289062"/>
                  </a:moveTo>
                  <a:lnTo>
                    <a:pt x="539555" y="289062"/>
                  </a:lnTo>
                  <a:lnTo>
                    <a:pt x="881557" y="0"/>
                  </a:lnTo>
                  <a:lnTo>
                    <a:pt x="1355394" y="289062"/>
                  </a:lnTo>
                  <a:close/>
                </a:path>
                <a:path w="1400810" h="5923280">
                  <a:moveTo>
                    <a:pt x="928782" y="5922930"/>
                  </a:moveTo>
                  <a:lnTo>
                    <a:pt x="0" y="5855246"/>
                  </a:lnTo>
                  <a:lnTo>
                    <a:pt x="0" y="23639"/>
                  </a:lnTo>
                  <a:lnTo>
                    <a:pt x="539555" y="289062"/>
                  </a:lnTo>
                  <a:lnTo>
                    <a:pt x="1355394" y="289062"/>
                  </a:lnTo>
                  <a:lnTo>
                    <a:pt x="1400654" y="316673"/>
                  </a:lnTo>
                  <a:lnTo>
                    <a:pt x="1324273" y="1221170"/>
                  </a:lnTo>
                  <a:lnTo>
                    <a:pt x="928782" y="592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1116735"/>
              <a:ext cx="827405" cy="4478020"/>
            </a:xfrm>
            <a:custGeom>
              <a:avLst/>
              <a:gdLst/>
              <a:ahLst/>
              <a:cxnLst/>
              <a:rect l="l" t="t" r="r" b="b"/>
              <a:pathLst>
                <a:path w="827405" h="4478020">
                  <a:moveTo>
                    <a:pt x="515264" y="4343108"/>
                  </a:moveTo>
                  <a:lnTo>
                    <a:pt x="0" y="4305554"/>
                  </a:lnTo>
                  <a:lnTo>
                    <a:pt x="0" y="4440809"/>
                  </a:lnTo>
                  <a:lnTo>
                    <a:pt x="505460" y="4477639"/>
                  </a:lnTo>
                  <a:lnTo>
                    <a:pt x="515264" y="4343108"/>
                  </a:lnTo>
                  <a:close/>
                </a:path>
                <a:path w="827405" h="4478020">
                  <a:moveTo>
                    <a:pt x="540689" y="3994251"/>
                  </a:moveTo>
                  <a:lnTo>
                    <a:pt x="0" y="3954830"/>
                  </a:lnTo>
                  <a:lnTo>
                    <a:pt x="0" y="4090085"/>
                  </a:lnTo>
                  <a:lnTo>
                    <a:pt x="530885" y="4128782"/>
                  </a:lnTo>
                  <a:lnTo>
                    <a:pt x="540689" y="3994251"/>
                  </a:lnTo>
                  <a:close/>
                </a:path>
                <a:path w="827405" h="4478020">
                  <a:moveTo>
                    <a:pt x="566115" y="3645306"/>
                  </a:moveTo>
                  <a:lnTo>
                    <a:pt x="0" y="3604044"/>
                  </a:lnTo>
                  <a:lnTo>
                    <a:pt x="0" y="3739299"/>
                  </a:lnTo>
                  <a:lnTo>
                    <a:pt x="556310" y="3779837"/>
                  </a:lnTo>
                  <a:lnTo>
                    <a:pt x="566115" y="3645306"/>
                  </a:lnTo>
                  <a:close/>
                </a:path>
                <a:path w="827405" h="4478020">
                  <a:moveTo>
                    <a:pt x="591629" y="3295205"/>
                  </a:moveTo>
                  <a:lnTo>
                    <a:pt x="0" y="3252101"/>
                  </a:lnTo>
                  <a:lnTo>
                    <a:pt x="0" y="3388499"/>
                  </a:lnTo>
                  <a:lnTo>
                    <a:pt x="581723" y="3430879"/>
                  </a:lnTo>
                  <a:lnTo>
                    <a:pt x="591629" y="3295205"/>
                  </a:lnTo>
                  <a:close/>
                </a:path>
                <a:path w="827405" h="4478020">
                  <a:moveTo>
                    <a:pt x="617054" y="2946349"/>
                  </a:moveTo>
                  <a:lnTo>
                    <a:pt x="0" y="2901391"/>
                  </a:lnTo>
                  <a:lnTo>
                    <a:pt x="0" y="3038068"/>
                  </a:lnTo>
                  <a:lnTo>
                    <a:pt x="607148" y="3082315"/>
                  </a:lnTo>
                  <a:lnTo>
                    <a:pt x="617054" y="2946349"/>
                  </a:lnTo>
                  <a:close/>
                </a:path>
                <a:path w="827405" h="4478020">
                  <a:moveTo>
                    <a:pt x="642467" y="2597404"/>
                  </a:moveTo>
                  <a:lnTo>
                    <a:pt x="0" y="2550579"/>
                  </a:lnTo>
                  <a:lnTo>
                    <a:pt x="0" y="2687269"/>
                  </a:lnTo>
                  <a:lnTo>
                    <a:pt x="632574" y="2733357"/>
                  </a:lnTo>
                  <a:lnTo>
                    <a:pt x="642467" y="2597404"/>
                  </a:lnTo>
                  <a:close/>
                </a:path>
                <a:path w="827405" h="4478020">
                  <a:moveTo>
                    <a:pt x="667893" y="2248738"/>
                  </a:moveTo>
                  <a:lnTo>
                    <a:pt x="0" y="2200071"/>
                  </a:lnTo>
                  <a:lnTo>
                    <a:pt x="0" y="2335034"/>
                  </a:lnTo>
                  <a:lnTo>
                    <a:pt x="658088" y="2382990"/>
                  </a:lnTo>
                  <a:lnTo>
                    <a:pt x="667893" y="2248738"/>
                  </a:lnTo>
                  <a:close/>
                </a:path>
                <a:path w="827405" h="4478020">
                  <a:moveTo>
                    <a:pt x="693318" y="1899780"/>
                  </a:moveTo>
                  <a:lnTo>
                    <a:pt x="0" y="1849259"/>
                  </a:lnTo>
                  <a:lnTo>
                    <a:pt x="0" y="1984514"/>
                  </a:lnTo>
                  <a:lnTo>
                    <a:pt x="683514" y="2034324"/>
                  </a:lnTo>
                  <a:lnTo>
                    <a:pt x="693318" y="1899780"/>
                  </a:lnTo>
                  <a:close/>
                </a:path>
                <a:path w="827405" h="4478020">
                  <a:moveTo>
                    <a:pt x="802906" y="396582"/>
                  </a:moveTo>
                  <a:lnTo>
                    <a:pt x="0" y="338074"/>
                  </a:lnTo>
                  <a:lnTo>
                    <a:pt x="0" y="473329"/>
                  </a:lnTo>
                  <a:lnTo>
                    <a:pt x="793102" y="531114"/>
                  </a:lnTo>
                  <a:lnTo>
                    <a:pt x="802906" y="396582"/>
                  </a:lnTo>
                  <a:close/>
                </a:path>
                <a:path w="827405" h="4478020">
                  <a:moveTo>
                    <a:pt x="827379" y="60299"/>
                  </a:moveTo>
                  <a:lnTo>
                    <a:pt x="0" y="0"/>
                  </a:lnTo>
                  <a:lnTo>
                    <a:pt x="0" y="136690"/>
                  </a:lnTo>
                  <a:lnTo>
                    <a:pt x="817473" y="196253"/>
                  </a:lnTo>
                  <a:lnTo>
                    <a:pt x="827379" y="60299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1804169"/>
              <a:ext cx="777875" cy="998219"/>
            </a:xfrm>
            <a:custGeom>
              <a:avLst/>
              <a:gdLst/>
              <a:ahLst/>
              <a:cxnLst/>
              <a:rect l="l" t="t" r="r" b="b"/>
              <a:pathLst>
                <a:path w="777875" h="998219">
                  <a:moveTo>
                    <a:pt x="708937" y="998024"/>
                  </a:moveTo>
                  <a:lnTo>
                    <a:pt x="0" y="946360"/>
                  </a:lnTo>
                  <a:lnTo>
                    <a:pt x="0" y="0"/>
                  </a:lnTo>
                  <a:lnTo>
                    <a:pt x="777586" y="56665"/>
                  </a:lnTo>
                  <a:lnTo>
                    <a:pt x="708937" y="998024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779902" y="8149821"/>
            <a:ext cx="2771775" cy="1604645"/>
            <a:chOff x="1779902" y="8149821"/>
            <a:chExt cx="2771775" cy="1604645"/>
          </a:xfrm>
        </p:grpSpPr>
        <p:sp>
          <p:nvSpPr>
            <p:cNvPr id="18" name="object 18"/>
            <p:cNvSpPr/>
            <p:nvPr/>
          </p:nvSpPr>
          <p:spPr>
            <a:xfrm>
              <a:off x="1868688" y="8603795"/>
              <a:ext cx="2682875" cy="1150620"/>
            </a:xfrm>
            <a:custGeom>
              <a:avLst/>
              <a:gdLst/>
              <a:ahLst/>
              <a:cxnLst/>
              <a:rect l="l" t="t" r="r" b="b"/>
              <a:pathLst>
                <a:path w="2682875" h="1150620">
                  <a:moveTo>
                    <a:pt x="2553283" y="1150266"/>
                  </a:moveTo>
                  <a:lnTo>
                    <a:pt x="0" y="937790"/>
                  </a:lnTo>
                  <a:lnTo>
                    <a:pt x="92306" y="0"/>
                  </a:lnTo>
                  <a:lnTo>
                    <a:pt x="2682513" y="83979"/>
                  </a:lnTo>
                  <a:lnTo>
                    <a:pt x="2553283" y="1150266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9902" y="8516002"/>
              <a:ext cx="2684145" cy="1149350"/>
            </a:xfrm>
            <a:custGeom>
              <a:avLst/>
              <a:gdLst/>
              <a:ahLst/>
              <a:cxnLst/>
              <a:rect l="l" t="t" r="r" b="b"/>
              <a:pathLst>
                <a:path w="2684145" h="1149350">
                  <a:moveTo>
                    <a:pt x="2554425" y="1149122"/>
                  </a:moveTo>
                  <a:lnTo>
                    <a:pt x="0" y="937790"/>
                  </a:lnTo>
                  <a:lnTo>
                    <a:pt x="93543" y="0"/>
                  </a:lnTo>
                  <a:lnTo>
                    <a:pt x="2683940" y="83979"/>
                  </a:lnTo>
                  <a:lnTo>
                    <a:pt x="2554425" y="11491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07958" y="8638400"/>
              <a:ext cx="1944370" cy="798830"/>
            </a:xfrm>
            <a:custGeom>
              <a:avLst/>
              <a:gdLst/>
              <a:ahLst/>
              <a:cxnLst/>
              <a:rect l="l" t="t" r="r" b="b"/>
              <a:pathLst>
                <a:path w="1944370" h="798829">
                  <a:moveTo>
                    <a:pt x="118097" y="75577"/>
                  </a:moveTo>
                  <a:lnTo>
                    <a:pt x="117957" y="26504"/>
                  </a:lnTo>
                  <a:lnTo>
                    <a:pt x="117297" y="15925"/>
                  </a:lnTo>
                  <a:lnTo>
                    <a:pt x="109207" y="10007"/>
                  </a:lnTo>
                  <a:lnTo>
                    <a:pt x="101206" y="10007"/>
                  </a:lnTo>
                  <a:lnTo>
                    <a:pt x="94830" y="10007"/>
                  </a:lnTo>
                  <a:lnTo>
                    <a:pt x="74129" y="69189"/>
                  </a:lnTo>
                  <a:lnTo>
                    <a:pt x="63881" y="117462"/>
                  </a:lnTo>
                  <a:lnTo>
                    <a:pt x="55397" y="166370"/>
                  </a:lnTo>
                  <a:lnTo>
                    <a:pt x="48196" y="215633"/>
                  </a:lnTo>
                  <a:lnTo>
                    <a:pt x="41744" y="264998"/>
                  </a:lnTo>
                  <a:lnTo>
                    <a:pt x="35585" y="314172"/>
                  </a:lnTo>
                  <a:lnTo>
                    <a:pt x="29171" y="362902"/>
                  </a:lnTo>
                  <a:lnTo>
                    <a:pt x="13538" y="467525"/>
                  </a:lnTo>
                  <a:lnTo>
                    <a:pt x="6540" y="520522"/>
                  </a:lnTo>
                  <a:lnTo>
                    <a:pt x="1638" y="573697"/>
                  </a:lnTo>
                  <a:lnTo>
                    <a:pt x="0" y="626872"/>
                  </a:lnTo>
                  <a:lnTo>
                    <a:pt x="2819" y="679843"/>
                  </a:lnTo>
                  <a:lnTo>
                    <a:pt x="3962" y="690245"/>
                  </a:lnTo>
                  <a:lnTo>
                    <a:pt x="11569" y="696150"/>
                  </a:lnTo>
                  <a:lnTo>
                    <a:pt x="25463" y="696150"/>
                  </a:lnTo>
                  <a:lnTo>
                    <a:pt x="51168" y="633768"/>
                  </a:lnTo>
                  <a:lnTo>
                    <a:pt x="62979" y="582460"/>
                  </a:lnTo>
                  <a:lnTo>
                    <a:pt x="71577" y="529983"/>
                  </a:lnTo>
                  <a:lnTo>
                    <a:pt x="78066" y="476910"/>
                  </a:lnTo>
                  <a:lnTo>
                    <a:pt x="89027" y="371094"/>
                  </a:lnTo>
                  <a:lnTo>
                    <a:pt x="94589" y="322135"/>
                  </a:lnTo>
                  <a:lnTo>
                    <a:pt x="106565" y="223608"/>
                  </a:lnTo>
                  <a:lnTo>
                    <a:pt x="111823" y="174205"/>
                  </a:lnTo>
                  <a:lnTo>
                    <a:pt x="115862" y="124828"/>
                  </a:lnTo>
                  <a:lnTo>
                    <a:pt x="118097" y="75577"/>
                  </a:lnTo>
                  <a:close/>
                </a:path>
                <a:path w="1944370" h="798829">
                  <a:moveTo>
                    <a:pt x="280784" y="67297"/>
                  </a:moveTo>
                  <a:lnTo>
                    <a:pt x="279628" y="59905"/>
                  </a:lnTo>
                  <a:lnTo>
                    <a:pt x="275767" y="54432"/>
                  </a:lnTo>
                  <a:lnTo>
                    <a:pt x="270116" y="51028"/>
                  </a:lnTo>
                  <a:lnTo>
                    <a:pt x="263563" y="49860"/>
                  </a:lnTo>
                  <a:lnTo>
                    <a:pt x="256324" y="49860"/>
                  </a:lnTo>
                  <a:lnTo>
                    <a:pt x="232448" y="113182"/>
                  </a:lnTo>
                  <a:lnTo>
                    <a:pt x="220510" y="163918"/>
                  </a:lnTo>
                  <a:lnTo>
                    <a:pt x="209918" y="214833"/>
                  </a:lnTo>
                  <a:lnTo>
                    <a:pt x="200431" y="265938"/>
                  </a:lnTo>
                  <a:lnTo>
                    <a:pt x="191808" y="317258"/>
                  </a:lnTo>
                  <a:lnTo>
                    <a:pt x="183807" y="368808"/>
                  </a:lnTo>
                  <a:lnTo>
                    <a:pt x="176187" y="417347"/>
                  </a:lnTo>
                  <a:lnTo>
                    <a:pt x="168948" y="466255"/>
                  </a:lnTo>
                  <a:lnTo>
                    <a:pt x="163982" y="515277"/>
                  </a:lnTo>
                  <a:lnTo>
                    <a:pt x="163131" y="564159"/>
                  </a:lnTo>
                  <a:lnTo>
                    <a:pt x="168300" y="612648"/>
                  </a:lnTo>
                  <a:lnTo>
                    <a:pt x="169913" y="623036"/>
                  </a:lnTo>
                  <a:lnTo>
                    <a:pt x="177050" y="627519"/>
                  </a:lnTo>
                  <a:lnTo>
                    <a:pt x="184759" y="627519"/>
                  </a:lnTo>
                  <a:lnTo>
                    <a:pt x="222821" y="563702"/>
                  </a:lnTo>
                  <a:lnTo>
                    <a:pt x="232041" y="512597"/>
                  </a:lnTo>
                  <a:lnTo>
                    <a:pt x="237718" y="460387"/>
                  </a:lnTo>
                  <a:lnTo>
                    <a:pt x="242087" y="408076"/>
                  </a:lnTo>
                  <a:lnTo>
                    <a:pt x="247383" y="356704"/>
                  </a:lnTo>
                  <a:lnTo>
                    <a:pt x="253365" y="308698"/>
                  </a:lnTo>
                  <a:lnTo>
                    <a:pt x="259397" y="260654"/>
                  </a:lnTo>
                  <a:lnTo>
                    <a:pt x="265328" y="212534"/>
                  </a:lnTo>
                  <a:lnTo>
                    <a:pt x="270979" y="164299"/>
                  </a:lnTo>
                  <a:lnTo>
                    <a:pt x="276186" y="115900"/>
                  </a:lnTo>
                  <a:lnTo>
                    <a:pt x="280784" y="67297"/>
                  </a:lnTo>
                  <a:close/>
                </a:path>
                <a:path w="1944370" h="798829">
                  <a:moveTo>
                    <a:pt x="359397" y="322160"/>
                  </a:moveTo>
                  <a:lnTo>
                    <a:pt x="358495" y="305790"/>
                  </a:lnTo>
                  <a:lnTo>
                    <a:pt x="349897" y="293255"/>
                  </a:lnTo>
                  <a:lnTo>
                    <a:pt x="334733" y="288264"/>
                  </a:lnTo>
                  <a:lnTo>
                    <a:pt x="319100" y="293217"/>
                  </a:lnTo>
                  <a:lnTo>
                    <a:pt x="310375" y="305498"/>
                  </a:lnTo>
                  <a:lnTo>
                    <a:pt x="309067" y="321195"/>
                  </a:lnTo>
                  <a:lnTo>
                    <a:pt x="315709" y="336397"/>
                  </a:lnTo>
                  <a:lnTo>
                    <a:pt x="320649" y="342785"/>
                  </a:lnTo>
                  <a:lnTo>
                    <a:pt x="328460" y="345554"/>
                  </a:lnTo>
                  <a:lnTo>
                    <a:pt x="342061" y="345554"/>
                  </a:lnTo>
                  <a:lnTo>
                    <a:pt x="348157" y="343166"/>
                  </a:lnTo>
                  <a:lnTo>
                    <a:pt x="351485" y="338683"/>
                  </a:lnTo>
                  <a:lnTo>
                    <a:pt x="359397" y="322160"/>
                  </a:lnTo>
                  <a:close/>
                </a:path>
                <a:path w="1944370" h="798829">
                  <a:moveTo>
                    <a:pt x="371335" y="460006"/>
                  </a:moveTo>
                  <a:lnTo>
                    <a:pt x="368655" y="453212"/>
                  </a:lnTo>
                  <a:lnTo>
                    <a:pt x="363474" y="447827"/>
                  </a:lnTo>
                  <a:lnTo>
                    <a:pt x="360426" y="445262"/>
                  </a:lnTo>
                  <a:lnTo>
                    <a:pt x="356908" y="444017"/>
                  </a:lnTo>
                  <a:lnTo>
                    <a:pt x="353390" y="444017"/>
                  </a:lnTo>
                  <a:lnTo>
                    <a:pt x="353390" y="444207"/>
                  </a:lnTo>
                  <a:lnTo>
                    <a:pt x="350532" y="444207"/>
                  </a:lnTo>
                  <a:lnTo>
                    <a:pt x="334911" y="467004"/>
                  </a:lnTo>
                  <a:lnTo>
                    <a:pt x="337121" y="474332"/>
                  </a:lnTo>
                  <a:lnTo>
                    <a:pt x="340448" y="481863"/>
                  </a:lnTo>
                  <a:lnTo>
                    <a:pt x="347484" y="485394"/>
                  </a:lnTo>
                  <a:lnTo>
                    <a:pt x="360146" y="485394"/>
                  </a:lnTo>
                  <a:lnTo>
                    <a:pt x="366052" y="482536"/>
                  </a:lnTo>
                  <a:lnTo>
                    <a:pt x="368427" y="476618"/>
                  </a:lnTo>
                  <a:lnTo>
                    <a:pt x="371335" y="467918"/>
                  </a:lnTo>
                  <a:lnTo>
                    <a:pt x="371335" y="460006"/>
                  </a:lnTo>
                  <a:close/>
                </a:path>
                <a:path w="1944370" h="798829">
                  <a:moveTo>
                    <a:pt x="553034" y="25260"/>
                  </a:moveTo>
                  <a:lnTo>
                    <a:pt x="552716" y="15532"/>
                  </a:lnTo>
                  <a:lnTo>
                    <a:pt x="548220" y="7493"/>
                  </a:lnTo>
                  <a:lnTo>
                    <a:pt x="541058" y="2019"/>
                  </a:lnTo>
                  <a:lnTo>
                    <a:pt x="532765" y="0"/>
                  </a:lnTo>
                  <a:lnTo>
                    <a:pt x="527342" y="101"/>
                  </a:lnTo>
                  <a:lnTo>
                    <a:pt x="502145" y="55549"/>
                  </a:lnTo>
                  <a:lnTo>
                    <a:pt x="489851" y="102374"/>
                  </a:lnTo>
                  <a:lnTo>
                    <a:pt x="481584" y="149999"/>
                  </a:lnTo>
                  <a:lnTo>
                    <a:pt x="476389" y="198234"/>
                  </a:lnTo>
                  <a:lnTo>
                    <a:pt x="473379" y="246875"/>
                  </a:lnTo>
                  <a:lnTo>
                    <a:pt x="471601" y="295719"/>
                  </a:lnTo>
                  <a:lnTo>
                    <a:pt x="470154" y="344601"/>
                  </a:lnTo>
                  <a:lnTo>
                    <a:pt x="467880" y="397573"/>
                  </a:lnTo>
                  <a:lnTo>
                    <a:pt x="462013" y="504558"/>
                  </a:lnTo>
                  <a:lnTo>
                    <a:pt x="459613" y="558266"/>
                  </a:lnTo>
                  <a:lnTo>
                    <a:pt x="458393" y="611924"/>
                  </a:lnTo>
                  <a:lnTo>
                    <a:pt x="458939" y="665378"/>
                  </a:lnTo>
                  <a:lnTo>
                    <a:pt x="461860" y="718477"/>
                  </a:lnTo>
                  <a:lnTo>
                    <a:pt x="467779" y="771080"/>
                  </a:lnTo>
                  <a:lnTo>
                    <a:pt x="491274" y="789470"/>
                  </a:lnTo>
                  <a:lnTo>
                    <a:pt x="499440" y="788289"/>
                  </a:lnTo>
                  <a:lnTo>
                    <a:pt x="524383" y="722109"/>
                  </a:lnTo>
                  <a:lnTo>
                    <a:pt x="530402" y="672795"/>
                  </a:lnTo>
                  <a:lnTo>
                    <a:pt x="534187" y="623176"/>
                  </a:lnTo>
                  <a:lnTo>
                    <a:pt x="536143" y="573316"/>
                  </a:lnTo>
                  <a:lnTo>
                    <a:pt x="536676" y="523278"/>
                  </a:lnTo>
                  <a:lnTo>
                    <a:pt x="536194" y="473113"/>
                  </a:lnTo>
                  <a:lnTo>
                    <a:pt x="535101" y="422871"/>
                  </a:lnTo>
                  <a:lnTo>
                    <a:pt x="533806" y="372618"/>
                  </a:lnTo>
                  <a:lnTo>
                    <a:pt x="532714" y="322402"/>
                  </a:lnTo>
                  <a:lnTo>
                    <a:pt x="532218" y="272300"/>
                  </a:lnTo>
                  <a:lnTo>
                    <a:pt x="532739" y="222351"/>
                  </a:lnTo>
                  <a:lnTo>
                    <a:pt x="534682" y="172618"/>
                  </a:lnTo>
                  <a:lnTo>
                    <a:pt x="538441" y="123151"/>
                  </a:lnTo>
                  <a:lnTo>
                    <a:pt x="544423" y="74015"/>
                  </a:lnTo>
                  <a:lnTo>
                    <a:pt x="553034" y="25260"/>
                  </a:lnTo>
                  <a:close/>
                </a:path>
                <a:path w="1944370" h="798829">
                  <a:moveTo>
                    <a:pt x="1027074" y="67906"/>
                  </a:moveTo>
                  <a:lnTo>
                    <a:pt x="1004341" y="32207"/>
                  </a:lnTo>
                  <a:lnTo>
                    <a:pt x="964387" y="19431"/>
                  </a:lnTo>
                  <a:lnTo>
                    <a:pt x="942251" y="18211"/>
                  </a:lnTo>
                  <a:lnTo>
                    <a:pt x="926680" y="18681"/>
                  </a:lnTo>
                  <a:lnTo>
                    <a:pt x="882675" y="22885"/>
                  </a:lnTo>
                  <a:lnTo>
                    <a:pt x="845235" y="30683"/>
                  </a:lnTo>
                  <a:lnTo>
                    <a:pt x="775296" y="57810"/>
                  </a:lnTo>
                  <a:lnTo>
                    <a:pt x="741172" y="75692"/>
                  </a:lnTo>
                  <a:lnTo>
                    <a:pt x="733132" y="97218"/>
                  </a:lnTo>
                  <a:lnTo>
                    <a:pt x="739089" y="107289"/>
                  </a:lnTo>
                  <a:lnTo>
                    <a:pt x="743051" y="108889"/>
                  </a:lnTo>
                  <a:lnTo>
                    <a:pt x="720509" y="152120"/>
                  </a:lnTo>
                  <a:lnTo>
                    <a:pt x="702970" y="193509"/>
                  </a:lnTo>
                  <a:lnTo>
                    <a:pt x="693102" y="234899"/>
                  </a:lnTo>
                  <a:lnTo>
                    <a:pt x="695807" y="274078"/>
                  </a:lnTo>
                  <a:lnTo>
                    <a:pt x="715962" y="308851"/>
                  </a:lnTo>
                  <a:lnTo>
                    <a:pt x="750658" y="336245"/>
                  </a:lnTo>
                  <a:lnTo>
                    <a:pt x="790549" y="357911"/>
                  </a:lnTo>
                  <a:lnTo>
                    <a:pt x="830922" y="380238"/>
                  </a:lnTo>
                  <a:lnTo>
                    <a:pt x="867067" y="409613"/>
                  </a:lnTo>
                  <a:lnTo>
                    <a:pt x="902055" y="456641"/>
                  </a:lnTo>
                  <a:lnTo>
                    <a:pt x="915149" y="496417"/>
                  </a:lnTo>
                  <a:lnTo>
                    <a:pt x="910386" y="529234"/>
                  </a:lnTo>
                  <a:lnTo>
                    <a:pt x="863206" y="575233"/>
                  </a:lnTo>
                  <a:lnTo>
                    <a:pt x="792492" y="597065"/>
                  </a:lnTo>
                  <a:lnTo>
                    <a:pt x="758304" y="599681"/>
                  </a:lnTo>
                  <a:lnTo>
                    <a:pt x="738670" y="598551"/>
                  </a:lnTo>
                  <a:lnTo>
                    <a:pt x="722922" y="595236"/>
                  </a:lnTo>
                  <a:lnTo>
                    <a:pt x="712216" y="589826"/>
                  </a:lnTo>
                  <a:lnTo>
                    <a:pt x="707682" y="582434"/>
                  </a:lnTo>
                  <a:lnTo>
                    <a:pt x="704824" y="574598"/>
                  </a:lnTo>
                  <a:lnTo>
                    <a:pt x="699312" y="568896"/>
                  </a:lnTo>
                  <a:lnTo>
                    <a:pt x="692035" y="565404"/>
                  </a:lnTo>
                  <a:lnTo>
                    <a:pt x="683882" y="564222"/>
                  </a:lnTo>
                  <a:lnTo>
                    <a:pt x="677037" y="564222"/>
                  </a:lnTo>
                  <a:lnTo>
                    <a:pt x="670179" y="566610"/>
                  </a:lnTo>
                  <a:lnTo>
                    <a:pt x="665518" y="571754"/>
                  </a:lnTo>
                  <a:lnTo>
                    <a:pt x="662000" y="576427"/>
                  </a:lnTo>
                  <a:lnTo>
                    <a:pt x="652297" y="586143"/>
                  </a:lnTo>
                  <a:lnTo>
                    <a:pt x="645769" y="596633"/>
                  </a:lnTo>
                  <a:lnTo>
                    <a:pt x="642531" y="607885"/>
                  </a:lnTo>
                  <a:lnTo>
                    <a:pt x="642696" y="619340"/>
                  </a:lnTo>
                  <a:lnTo>
                    <a:pt x="663028" y="654900"/>
                  </a:lnTo>
                  <a:lnTo>
                    <a:pt x="706348" y="678230"/>
                  </a:lnTo>
                  <a:lnTo>
                    <a:pt x="731659" y="680516"/>
                  </a:lnTo>
                  <a:lnTo>
                    <a:pt x="752017" y="679500"/>
                  </a:lnTo>
                  <a:lnTo>
                    <a:pt x="815492" y="670128"/>
                  </a:lnTo>
                  <a:lnTo>
                    <a:pt x="858939" y="661644"/>
                  </a:lnTo>
                  <a:lnTo>
                    <a:pt x="901865" y="647700"/>
                  </a:lnTo>
                  <a:lnTo>
                    <a:pt x="940193" y="626008"/>
                  </a:lnTo>
                  <a:lnTo>
                    <a:pt x="969873" y="594245"/>
                  </a:lnTo>
                  <a:lnTo>
                    <a:pt x="986878" y="550113"/>
                  </a:lnTo>
                  <a:lnTo>
                    <a:pt x="988250" y="505193"/>
                  </a:lnTo>
                  <a:lnTo>
                    <a:pt x="977176" y="461962"/>
                  </a:lnTo>
                  <a:lnTo>
                    <a:pt x="956779" y="421500"/>
                  </a:lnTo>
                  <a:lnTo>
                    <a:pt x="930173" y="384873"/>
                  </a:lnTo>
                  <a:lnTo>
                    <a:pt x="900480" y="353174"/>
                  </a:lnTo>
                  <a:lnTo>
                    <a:pt x="846518" y="313690"/>
                  </a:lnTo>
                  <a:lnTo>
                    <a:pt x="818489" y="296875"/>
                  </a:lnTo>
                  <a:lnTo>
                    <a:pt x="791413" y="278638"/>
                  </a:lnTo>
                  <a:lnTo>
                    <a:pt x="766673" y="247370"/>
                  </a:lnTo>
                  <a:lnTo>
                    <a:pt x="761326" y="211886"/>
                  </a:lnTo>
                  <a:lnTo>
                    <a:pt x="768591" y="173558"/>
                  </a:lnTo>
                  <a:lnTo>
                    <a:pt x="781685" y="133718"/>
                  </a:lnTo>
                  <a:lnTo>
                    <a:pt x="791857" y="100101"/>
                  </a:lnTo>
                  <a:lnTo>
                    <a:pt x="821194" y="94145"/>
                  </a:lnTo>
                  <a:lnTo>
                    <a:pt x="855230" y="90030"/>
                  </a:lnTo>
                  <a:lnTo>
                    <a:pt x="889050" y="88658"/>
                  </a:lnTo>
                  <a:lnTo>
                    <a:pt x="899426" y="88849"/>
                  </a:lnTo>
                  <a:lnTo>
                    <a:pt x="918667" y="89916"/>
                  </a:lnTo>
                  <a:lnTo>
                    <a:pt x="956183" y="94640"/>
                  </a:lnTo>
                  <a:lnTo>
                    <a:pt x="974509" y="95707"/>
                  </a:lnTo>
                  <a:lnTo>
                    <a:pt x="1015720" y="86563"/>
                  </a:lnTo>
                  <a:lnTo>
                    <a:pt x="1023874" y="78778"/>
                  </a:lnTo>
                  <a:lnTo>
                    <a:pt x="1027074" y="67906"/>
                  </a:lnTo>
                  <a:close/>
                </a:path>
                <a:path w="1944370" h="798829">
                  <a:moveTo>
                    <a:pt x="1492097" y="447789"/>
                  </a:moveTo>
                  <a:lnTo>
                    <a:pt x="1489430" y="409511"/>
                  </a:lnTo>
                  <a:lnTo>
                    <a:pt x="1474317" y="373138"/>
                  </a:lnTo>
                  <a:lnTo>
                    <a:pt x="1450340" y="343408"/>
                  </a:lnTo>
                  <a:lnTo>
                    <a:pt x="1428661" y="327202"/>
                  </a:lnTo>
                  <a:lnTo>
                    <a:pt x="1428661" y="424891"/>
                  </a:lnTo>
                  <a:lnTo>
                    <a:pt x="1428140" y="446786"/>
                  </a:lnTo>
                  <a:lnTo>
                    <a:pt x="1406423" y="476504"/>
                  </a:lnTo>
                  <a:lnTo>
                    <a:pt x="1370952" y="485114"/>
                  </a:lnTo>
                  <a:lnTo>
                    <a:pt x="1331417" y="487172"/>
                  </a:lnTo>
                  <a:lnTo>
                    <a:pt x="1297495" y="497205"/>
                  </a:lnTo>
                  <a:lnTo>
                    <a:pt x="1289164" y="505853"/>
                  </a:lnTo>
                  <a:lnTo>
                    <a:pt x="1286598" y="512699"/>
                  </a:lnTo>
                  <a:lnTo>
                    <a:pt x="1286129" y="491261"/>
                  </a:lnTo>
                  <a:lnTo>
                    <a:pt x="1283081" y="393966"/>
                  </a:lnTo>
                  <a:lnTo>
                    <a:pt x="1282471" y="367207"/>
                  </a:lnTo>
                  <a:lnTo>
                    <a:pt x="1289875" y="369189"/>
                  </a:lnTo>
                  <a:lnTo>
                    <a:pt x="1295019" y="369189"/>
                  </a:lnTo>
                  <a:lnTo>
                    <a:pt x="1300721" y="366623"/>
                  </a:lnTo>
                  <a:lnTo>
                    <a:pt x="1304721" y="360426"/>
                  </a:lnTo>
                  <a:lnTo>
                    <a:pt x="1309522" y="354609"/>
                  </a:lnTo>
                  <a:lnTo>
                    <a:pt x="1315377" y="350748"/>
                  </a:lnTo>
                  <a:lnTo>
                    <a:pt x="1322095" y="348602"/>
                  </a:lnTo>
                  <a:lnTo>
                    <a:pt x="1329461" y="347929"/>
                  </a:lnTo>
                  <a:lnTo>
                    <a:pt x="1346885" y="350608"/>
                  </a:lnTo>
                  <a:lnTo>
                    <a:pt x="1392364" y="372237"/>
                  </a:lnTo>
                  <a:lnTo>
                    <a:pt x="1421028" y="404647"/>
                  </a:lnTo>
                  <a:lnTo>
                    <a:pt x="1428661" y="424891"/>
                  </a:lnTo>
                  <a:lnTo>
                    <a:pt x="1428661" y="327202"/>
                  </a:lnTo>
                  <a:lnTo>
                    <a:pt x="1385138" y="305041"/>
                  </a:lnTo>
                  <a:lnTo>
                    <a:pt x="1344218" y="298462"/>
                  </a:lnTo>
                  <a:lnTo>
                    <a:pt x="1322590" y="300748"/>
                  </a:lnTo>
                  <a:lnTo>
                    <a:pt x="1302740" y="308127"/>
                  </a:lnTo>
                  <a:lnTo>
                    <a:pt x="1285963" y="321348"/>
                  </a:lnTo>
                  <a:lnTo>
                    <a:pt x="1281912" y="327837"/>
                  </a:lnTo>
                  <a:lnTo>
                    <a:pt x="1281785" y="299123"/>
                  </a:lnTo>
                  <a:lnTo>
                    <a:pt x="1280274" y="290639"/>
                  </a:lnTo>
                  <a:lnTo>
                    <a:pt x="1276273" y="284594"/>
                  </a:lnTo>
                  <a:lnTo>
                    <a:pt x="1270546" y="280974"/>
                  </a:lnTo>
                  <a:lnTo>
                    <a:pt x="1263891" y="279781"/>
                  </a:lnTo>
                  <a:lnTo>
                    <a:pt x="1256880" y="281000"/>
                  </a:lnTo>
                  <a:lnTo>
                    <a:pt x="1250569" y="284657"/>
                  </a:lnTo>
                  <a:lnTo>
                    <a:pt x="1245793" y="290715"/>
                  </a:lnTo>
                  <a:lnTo>
                    <a:pt x="1243431" y="299123"/>
                  </a:lnTo>
                  <a:lnTo>
                    <a:pt x="1238389" y="345821"/>
                  </a:lnTo>
                  <a:lnTo>
                    <a:pt x="1227201" y="441858"/>
                  </a:lnTo>
                  <a:lnTo>
                    <a:pt x="1221943" y="490702"/>
                  </a:lnTo>
                  <a:lnTo>
                    <a:pt x="1217460" y="539750"/>
                  </a:lnTo>
                  <a:lnTo>
                    <a:pt x="1214196" y="588759"/>
                  </a:lnTo>
                  <a:lnTo>
                    <a:pt x="1212596" y="637476"/>
                  </a:lnTo>
                  <a:lnTo>
                    <a:pt x="1213078" y="685647"/>
                  </a:lnTo>
                  <a:lnTo>
                    <a:pt x="1216075" y="733031"/>
                  </a:lnTo>
                  <a:lnTo>
                    <a:pt x="1222032" y="779373"/>
                  </a:lnTo>
                  <a:lnTo>
                    <a:pt x="1245527" y="798715"/>
                  </a:lnTo>
                  <a:lnTo>
                    <a:pt x="1254023" y="797496"/>
                  </a:lnTo>
                  <a:lnTo>
                    <a:pt x="1278534" y="733094"/>
                  </a:lnTo>
                  <a:lnTo>
                    <a:pt x="1283538" y="685812"/>
                  </a:lnTo>
                  <a:lnTo>
                    <a:pt x="1286357" y="637755"/>
                  </a:lnTo>
                  <a:lnTo>
                    <a:pt x="1287437" y="589153"/>
                  </a:lnTo>
                  <a:lnTo>
                    <a:pt x="1287208" y="540245"/>
                  </a:lnTo>
                  <a:lnTo>
                    <a:pt x="1287018" y="531825"/>
                  </a:lnTo>
                  <a:lnTo>
                    <a:pt x="1292821" y="540397"/>
                  </a:lnTo>
                  <a:lnTo>
                    <a:pt x="1305064" y="548970"/>
                  </a:lnTo>
                  <a:lnTo>
                    <a:pt x="1319187" y="554723"/>
                  </a:lnTo>
                  <a:lnTo>
                    <a:pt x="1334655" y="557961"/>
                  </a:lnTo>
                  <a:lnTo>
                    <a:pt x="1350975" y="558977"/>
                  </a:lnTo>
                  <a:lnTo>
                    <a:pt x="1373441" y="557364"/>
                  </a:lnTo>
                  <a:lnTo>
                    <a:pt x="1416253" y="546277"/>
                  </a:lnTo>
                  <a:lnTo>
                    <a:pt x="1463294" y="514527"/>
                  </a:lnTo>
                  <a:lnTo>
                    <a:pt x="1482966" y="483628"/>
                  </a:lnTo>
                  <a:lnTo>
                    <a:pt x="1492097" y="447789"/>
                  </a:lnTo>
                  <a:close/>
                </a:path>
                <a:path w="1944370" h="798829">
                  <a:moveTo>
                    <a:pt x="1943874" y="501980"/>
                  </a:moveTo>
                  <a:lnTo>
                    <a:pt x="1943239" y="460616"/>
                  </a:lnTo>
                  <a:lnTo>
                    <a:pt x="1935607" y="421055"/>
                  </a:lnTo>
                  <a:lnTo>
                    <a:pt x="1906549" y="380669"/>
                  </a:lnTo>
                  <a:lnTo>
                    <a:pt x="1876361" y="370332"/>
                  </a:lnTo>
                  <a:lnTo>
                    <a:pt x="1852434" y="376021"/>
                  </a:lnTo>
                  <a:lnTo>
                    <a:pt x="1829308" y="391490"/>
                  </a:lnTo>
                  <a:lnTo>
                    <a:pt x="1807349" y="414286"/>
                  </a:lnTo>
                  <a:lnTo>
                    <a:pt x="1786902" y="442023"/>
                  </a:lnTo>
                  <a:lnTo>
                    <a:pt x="1781238" y="402005"/>
                  </a:lnTo>
                  <a:lnTo>
                    <a:pt x="1769414" y="368452"/>
                  </a:lnTo>
                  <a:lnTo>
                    <a:pt x="1749564" y="345363"/>
                  </a:lnTo>
                  <a:lnTo>
                    <a:pt x="1719821" y="336778"/>
                  </a:lnTo>
                  <a:lnTo>
                    <a:pt x="1712963" y="336969"/>
                  </a:lnTo>
                  <a:lnTo>
                    <a:pt x="1671167" y="350989"/>
                  </a:lnTo>
                  <a:lnTo>
                    <a:pt x="1636941" y="378193"/>
                  </a:lnTo>
                  <a:lnTo>
                    <a:pt x="1606956" y="415366"/>
                  </a:lnTo>
                  <a:lnTo>
                    <a:pt x="1581353" y="458889"/>
                  </a:lnTo>
                  <a:lnTo>
                    <a:pt x="1582039" y="428802"/>
                  </a:lnTo>
                  <a:lnTo>
                    <a:pt x="1583055" y="398741"/>
                  </a:lnTo>
                  <a:lnTo>
                    <a:pt x="1584337" y="368681"/>
                  </a:lnTo>
                  <a:lnTo>
                    <a:pt x="1585823" y="338594"/>
                  </a:lnTo>
                  <a:lnTo>
                    <a:pt x="1584604" y="331012"/>
                  </a:lnTo>
                  <a:lnTo>
                    <a:pt x="1580565" y="325374"/>
                  </a:lnTo>
                  <a:lnTo>
                    <a:pt x="1574685" y="321881"/>
                  </a:lnTo>
                  <a:lnTo>
                    <a:pt x="1567942" y="320675"/>
                  </a:lnTo>
                  <a:lnTo>
                    <a:pt x="1568323" y="320865"/>
                  </a:lnTo>
                  <a:lnTo>
                    <a:pt x="1560995" y="320865"/>
                  </a:lnTo>
                  <a:lnTo>
                    <a:pt x="1553756" y="324866"/>
                  </a:lnTo>
                  <a:lnTo>
                    <a:pt x="1551571" y="334111"/>
                  </a:lnTo>
                  <a:lnTo>
                    <a:pt x="1552714" y="334111"/>
                  </a:lnTo>
                  <a:lnTo>
                    <a:pt x="1543367" y="388200"/>
                  </a:lnTo>
                  <a:lnTo>
                    <a:pt x="1536890" y="442544"/>
                  </a:lnTo>
                  <a:lnTo>
                    <a:pt x="1532928" y="497090"/>
                  </a:lnTo>
                  <a:lnTo>
                    <a:pt x="1531086" y="551776"/>
                  </a:lnTo>
                  <a:lnTo>
                    <a:pt x="1531010" y="606552"/>
                  </a:lnTo>
                  <a:lnTo>
                    <a:pt x="1533398" y="618185"/>
                  </a:lnTo>
                  <a:lnTo>
                    <a:pt x="1539646" y="626770"/>
                  </a:lnTo>
                  <a:lnTo>
                    <a:pt x="1548396" y="632079"/>
                  </a:lnTo>
                  <a:lnTo>
                    <a:pt x="1558328" y="633907"/>
                  </a:lnTo>
                  <a:lnTo>
                    <a:pt x="1566430" y="632688"/>
                  </a:lnTo>
                  <a:lnTo>
                    <a:pt x="1573784" y="629005"/>
                  </a:lnTo>
                  <a:lnTo>
                    <a:pt x="1579753" y="622769"/>
                  </a:lnTo>
                  <a:lnTo>
                    <a:pt x="1583740" y="613879"/>
                  </a:lnTo>
                  <a:lnTo>
                    <a:pt x="1597317" y="566432"/>
                  </a:lnTo>
                  <a:lnTo>
                    <a:pt x="1616976" y="515658"/>
                  </a:lnTo>
                  <a:lnTo>
                    <a:pt x="1643367" y="468947"/>
                  </a:lnTo>
                  <a:lnTo>
                    <a:pt x="1677187" y="433730"/>
                  </a:lnTo>
                  <a:lnTo>
                    <a:pt x="1709153" y="417423"/>
                  </a:lnTo>
                  <a:lnTo>
                    <a:pt x="1716976" y="421805"/>
                  </a:lnTo>
                  <a:lnTo>
                    <a:pt x="1719922" y="433768"/>
                  </a:lnTo>
                  <a:lnTo>
                    <a:pt x="1719961" y="451523"/>
                  </a:lnTo>
                  <a:lnTo>
                    <a:pt x="1719059" y="473278"/>
                  </a:lnTo>
                  <a:lnTo>
                    <a:pt x="1719059" y="585101"/>
                  </a:lnTo>
                  <a:lnTo>
                    <a:pt x="1722297" y="598639"/>
                  </a:lnTo>
                  <a:lnTo>
                    <a:pt x="1730730" y="609396"/>
                  </a:lnTo>
                  <a:lnTo>
                    <a:pt x="1742376" y="616483"/>
                  </a:lnTo>
                  <a:lnTo>
                    <a:pt x="1755317" y="619036"/>
                  </a:lnTo>
                  <a:lnTo>
                    <a:pt x="1762887" y="618045"/>
                  </a:lnTo>
                  <a:lnTo>
                    <a:pt x="1769808" y="614946"/>
                  </a:lnTo>
                  <a:lnTo>
                    <a:pt x="1775714" y="609587"/>
                  </a:lnTo>
                  <a:lnTo>
                    <a:pt x="1780247" y="601776"/>
                  </a:lnTo>
                  <a:lnTo>
                    <a:pt x="1791081" y="578599"/>
                  </a:lnTo>
                  <a:lnTo>
                    <a:pt x="1802257" y="555840"/>
                  </a:lnTo>
                  <a:lnTo>
                    <a:pt x="1835442" y="497573"/>
                  </a:lnTo>
                  <a:lnTo>
                    <a:pt x="1863991" y="457657"/>
                  </a:lnTo>
                  <a:lnTo>
                    <a:pt x="1866836" y="457174"/>
                  </a:lnTo>
                  <a:lnTo>
                    <a:pt x="1867979" y="457174"/>
                  </a:lnTo>
                  <a:lnTo>
                    <a:pt x="1873910" y="458851"/>
                  </a:lnTo>
                  <a:lnTo>
                    <a:pt x="1876755" y="463969"/>
                  </a:lnTo>
                  <a:lnTo>
                    <a:pt x="1876323" y="472694"/>
                  </a:lnTo>
                  <a:lnTo>
                    <a:pt x="1872462" y="485203"/>
                  </a:lnTo>
                  <a:lnTo>
                    <a:pt x="1873135" y="539089"/>
                  </a:lnTo>
                  <a:lnTo>
                    <a:pt x="1863458" y="592696"/>
                  </a:lnTo>
                  <a:lnTo>
                    <a:pt x="1852866" y="646277"/>
                  </a:lnTo>
                  <a:lnTo>
                    <a:pt x="1850758" y="700062"/>
                  </a:lnTo>
                  <a:lnTo>
                    <a:pt x="1854161" y="710399"/>
                  </a:lnTo>
                  <a:lnTo>
                    <a:pt x="1860778" y="719137"/>
                  </a:lnTo>
                  <a:lnTo>
                    <a:pt x="1869490" y="725170"/>
                  </a:lnTo>
                  <a:lnTo>
                    <a:pt x="1879219" y="727417"/>
                  </a:lnTo>
                  <a:lnTo>
                    <a:pt x="1884832" y="727417"/>
                  </a:lnTo>
                  <a:lnTo>
                    <a:pt x="1918855" y="679246"/>
                  </a:lnTo>
                  <a:lnTo>
                    <a:pt x="1932470" y="634263"/>
                  </a:lnTo>
                  <a:lnTo>
                    <a:pt x="1939112" y="586803"/>
                  </a:lnTo>
                  <a:lnTo>
                    <a:pt x="1943874" y="50198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85861" y="8149821"/>
              <a:ext cx="561975" cy="659765"/>
            </a:xfrm>
            <a:custGeom>
              <a:avLst/>
              <a:gdLst/>
              <a:ahLst/>
              <a:cxnLst/>
              <a:rect l="l" t="t" r="r" b="b"/>
              <a:pathLst>
                <a:path w="561975" h="659765">
                  <a:moveTo>
                    <a:pt x="50240" y="659438"/>
                  </a:moveTo>
                  <a:lnTo>
                    <a:pt x="38055" y="638517"/>
                  </a:lnTo>
                  <a:lnTo>
                    <a:pt x="25548" y="621422"/>
                  </a:lnTo>
                  <a:lnTo>
                    <a:pt x="12827" y="607733"/>
                  </a:lnTo>
                  <a:lnTo>
                    <a:pt x="0" y="597033"/>
                  </a:lnTo>
                  <a:lnTo>
                    <a:pt x="0" y="84950"/>
                  </a:lnTo>
                  <a:lnTo>
                    <a:pt x="19457" y="80029"/>
                  </a:lnTo>
                  <a:lnTo>
                    <a:pt x="38192" y="75972"/>
                  </a:lnTo>
                  <a:lnTo>
                    <a:pt x="56480" y="73218"/>
                  </a:lnTo>
                  <a:lnTo>
                    <a:pt x="74600" y="72203"/>
                  </a:lnTo>
                  <a:lnTo>
                    <a:pt x="101745" y="74861"/>
                  </a:lnTo>
                  <a:lnTo>
                    <a:pt x="129765" y="83761"/>
                  </a:lnTo>
                  <a:lnTo>
                    <a:pt x="159461" y="100296"/>
                  </a:lnTo>
                  <a:lnTo>
                    <a:pt x="191638" y="125856"/>
                  </a:lnTo>
                  <a:lnTo>
                    <a:pt x="198117" y="100184"/>
                  </a:lnTo>
                  <a:lnTo>
                    <a:pt x="213928" y="74593"/>
                  </a:lnTo>
                  <a:lnTo>
                    <a:pt x="233627" y="54941"/>
                  </a:lnTo>
                  <a:lnTo>
                    <a:pt x="251775" y="47089"/>
                  </a:lnTo>
                  <a:lnTo>
                    <a:pt x="258720" y="43832"/>
                  </a:lnTo>
                  <a:lnTo>
                    <a:pt x="265156" y="41583"/>
                  </a:lnTo>
                  <a:lnTo>
                    <a:pt x="271110" y="40279"/>
                  </a:lnTo>
                  <a:lnTo>
                    <a:pt x="276610" y="39859"/>
                  </a:lnTo>
                  <a:lnTo>
                    <a:pt x="298063" y="49537"/>
                  </a:lnTo>
                  <a:lnTo>
                    <a:pt x="311424" y="72833"/>
                  </a:lnTo>
                  <a:lnTo>
                    <a:pt x="321128" y="101142"/>
                  </a:lnTo>
                  <a:lnTo>
                    <a:pt x="331608" y="125856"/>
                  </a:lnTo>
                  <a:lnTo>
                    <a:pt x="366791" y="99408"/>
                  </a:lnTo>
                  <a:lnTo>
                    <a:pt x="386845" y="68671"/>
                  </a:lnTo>
                  <a:lnTo>
                    <a:pt x="399262" y="35062"/>
                  </a:lnTo>
                  <a:lnTo>
                    <a:pt x="411537" y="0"/>
                  </a:lnTo>
                  <a:lnTo>
                    <a:pt x="438403" y="26086"/>
                  </a:lnTo>
                  <a:lnTo>
                    <a:pt x="459542" y="56721"/>
                  </a:lnTo>
                  <a:lnTo>
                    <a:pt x="476970" y="90459"/>
                  </a:lnTo>
                  <a:lnTo>
                    <a:pt x="492703" y="125856"/>
                  </a:lnTo>
                  <a:lnTo>
                    <a:pt x="520727" y="97855"/>
                  </a:lnTo>
                  <a:lnTo>
                    <a:pt x="531704" y="64236"/>
                  </a:lnTo>
                  <a:lnTo>
                    <a:pt x="540379" y="34219"/>
                  </a:lnTo>
                  <a:lnTo>
                    <a:pt x="561499" y="17028"/>
                  </a:lnTo>
                  <a:lnTo>
                    <a:pt x="561499" y="635560"/>
                  </a:lnTo>
                  <a:lnTo>
                    <a:pt x="556646" y="642885"/>
                  </a:lnTo>
                  <a:lnTo>
                    <a:pt x="553030" y="650210"/>
                  </a:lnTo>
                  <a:lnTo>
                    <a:pt x="553030" y="659343"/>
                  </a:lnTo>
                  <a:lnTo>
                    <a:pt x="532043" y="633631"/>
                  </a:lnTo>
                  <a:lnTo>
                    <a:pt x="522438" y="608044"/>
                  </a:lnTo>
                  <a:lnTo>
                    <a:pt x="513048" y="588415"/>
                  </a:lnTo>
                  <a:lnTo>
                    <a:pt x="488326" y="578768"/>
                  </a:lnTo>
                  <a:lnTo>
                    <a:pt x="484234" y="578007"/>
                  </a:lnTo>
                  <a:lnTo>
                    <a:pt x="480143" y="578007"/>
                  </a:lnTo>
                  <a:lnTo>
                    <a:pt x="458384" y="586729"/>
                  </a:lnTo>
                  <a:lnTo>
                    <a:pt x="440666" y="608044"/>
                  </a:lnTo>
                  <a:lnTo>
                    <a:pt x="411537" y="659343"/>
                  </a:lnTo>
                  <a:lnTo>
                    <a:pt x="373427" y="633145"/>
                  </a:lnTo>
                  <a:lnTo>
                    <a:pt x="346655" y="604156"/>
                  </a:lnTo>
                  <a:lnTo>
                    <a:pt x="327465" y="575291"/>
                  </a:lnTo>
                  <a:lnTo>
                    <a:pt x="312102" y="549468"/>
                  </a:lnTo>
                  <a:lnTo>
                    <a:pt x="296628" y="575043"/>
                  </a:lnTo>
                  <a:lnTo>
                    <a:pt x="266607" y="626443"/>
                  </a:lnTo>
                  <a:lnTo>
                    <a:pt x="235599" y="649830"/>
                  </a:lnTo>
                  <a:lnTo>
                    <a:pt x="228367" y="649830"/>
                  </a:lnTo>
                  <a:lnTo>
                    <a:pt x="199808" y="639024"/>
                  </a:lnTo>
                  <a:lnTo>
                    <a:pt x="176378" y="615250"/>
                  </a:lnTo>
                  <a:lnTo>
                    <a:pt x="154679" y="591477"/>
                  </a:lnTo>
                  <a:lnTo>
                    <a:pt x="131311" y="580670"/>
                  </a:lnTo>
                  <a:lnTo>
                    <a:pt x="107243" y="590744"/>
                  </a:lnTo>
                  <a:lnTo>
                    <a:pt x="90776" y="614097"/>
                  </a:lnTo>
                  <a:lnTo>
                    <a:pt x="74308" y="640428"/>
                  </a:lnTo>
                  <a:lnTo>
                    <a:pt x="50240" y="659438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7502" y="8149821"/>
              <a:ext cx="78691" cy="97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85757" y="8166861"/>
              <a:ext cx="561975" cy="735965"/>
            </a:xfrm>
            <a:custGeom>
              <a:avLst/>
              <a:gdLst/>
              <a:ahLst/>
              <a:cxnLst/>
              <a:rect l="l" t="t" r="r" b="b"/>
              <a:pathLst>
                <a:path w="561975" h="735965">
                  <a:moveTo>
                    <a:pt x="561505" y="608444"/>
                  </a:moveTo>
                  <a:lnTo>
                    <a:pt x="525386" y="574560"/>
                  </a:lnTo>
                  <a:lnTo>
                    <a:pt x="489140" y="540867"/>
                  </a:lnTo>
                  <a:lnTo>
                    <a:pt x="452742" y="507352"/>
                  </a:lnTo>
                  <a:lnTo>
                    <a:pt x="416166" y="474014"/>
                  </a:lnTo>
                  <a:lnTo>
                    <a:pt x="379399" y="440880"/>
                  </a:lnTo>
                  <a:lnTo>
                    <a:pt x="342430" y="407949"/>
                  </a:lnTo>
                  <a:lnTo>
                    <a:pt x="305219" y="375234"/>
                  </a:lnTo>
                  <a:lnTo>
                    <a:pt x="267766" y="342722"/>
                  </a:lnTo>
                  <a:lnTo>
                    <a:pt x="230035" y="310438"/>
                  </a:lnTo>
                  <a:lnTo>
                    <a:pt x="192024" y="278384"/>
                  </a:lnTo>
                  <a:lnTo>
                    <a:pt x="153708" y="246557"/>
                  </a:lnTo>
                  <a:lnTo>
                    <a:pt x="115062" y="214985"/>
                  </a:lnTo>
                  <a:lnTo>
                    <a:pt x="76085" y="183654"/>
                  </a:lnTo>
                  <a:lnTo>
                    <a:pt x="36728" y="152577"/>
                  </a:lnTo>
                  <a:lnTo>
                    <a:pt x="27559" y="154355"/>
                  </a:lnTo>
                  <a:lnTo>
                    <a:pt x="18402" y="156387"/>
                  </a:lnTo>
                  <a:lnTo>
                    <a:pt x="0" y="161048"/>
                  </a:lnTo>
                  <a:lnTo>
                    <a:pt x="0" y="673036"/>
                  </a:lnTo>
                  <a:lnTo>
                    <a:pt x="12827" y="683729"/>
                  </a:lnTo>
                  <a:lnTo>
                    <a:pt x="25552" y="697420"/>
                  </a:lnTo>
                  <a:lnTo>
                    <a:pt x="38061" y="714514"/>
                  </a:lnTo>
                  <a:lnTo>
                    <a:pt x="50241" y="735444"/>
                  </a:lnTo>
                  <a:lnTo>
                    <a:pt x="74307" y="716432"/>
                  </a:lnTo>
                  <a:lnTo>
                    <a:pt x="90779" y="690105"/>
                  </a:lnTo>
                  <a:lnTo>
                    <a:pt x="107251" y="666750"/>
                  </a:lnTo>
                  <a:lnTo>
                    <a:pt x="131318" y="656678"/>
                  </a:lnTo>
                  <a:lnTo>
                    <a:pt x="154686" y="667473"/>
                  </a:lnTo>
                  <a:lnTo>
                    <a:pt x="176377" y="691248"/>
                  </a:lnTo>
                  <a:lnTo>
                    <a:pt x="199809" y="715022"/>
                  </a:lnTo>
                  <a:lnTo>
                    <a:pt x="228371" y="725830"/>
                  </a:lnTo>
                  <a:lnTo>
                    <a:pt x="235597" y="725830"/>
                  </a:lnTo>
                  <a:lnTo>
                    <a:pt x="266611" y="702449"/>
                  </a:lnTo>
                  <a:lnTo>
                    <a:pt x="296633" y="651040"/>
                  </a:lnTo>
                  <a:lnTo>
                    <a:pt x="312102" y="625475"/>
                  </a:lnTo>
                  <a:lnTo>
                    <a:pt x="327469" y="651294"/>
                  </a:lnTo>
                  <a:lnTo>
                    <a:pt x="346659" y="680161"/>
                  </a:lnTo>
                  <a:lnTo>
                    <a:pt x="373430" y="709142"/>
                  </a:lnTo>
                  <a:lnTo>
                    <a:pt x="411543" y="735342"/>
                  </a:lnTo>
                  <a:lnTo>
                    <a:pt x="440664" y="684047"/>
                  </a:lnTo>
                  <a:lnTo>
                    <a:pt x="458381" y="662736"/>
                  </a:lnTo>
                  <a:lnTo>
                    <a:pt x="480148" y="654011"/>
                  </a:lnTo>
                  <a:lnTo>
                    <a:pt x="484238" y="654011"/>
                  </a:lnTo>
                  <a:lnTo>
                    <a:pt x="488327" y="654773"/>
                  </a:lnTo>
                  <a:lnTo>
                    <a:pt x="513054" y="664413"/>
                  </a:lnTo>
                  <a:lnTo>
                    <a:pt x="522439" y="684047"/>
                  </a:lnTo>
                  <a:lnTo>
                    <a:pt x="532041" y="709637"/>
                  </a:lnTo>
                  <a:lnTo>
                    <a:pt x="553034" y="735342"/>
                  </a:lnTo>
                  <a:lnTo>
                    <a:pt x="553034" y="726211"/>
                  </a:lnTo>
                  <a:lnTo>
                    <a:pt x="556653" y="718883"/>
                  </a:lnTo>
                  <a:lnTo>
                    <a:pt x="561505" y="711568"/>
                  </a:lnTo>
                  <a:lnTo>
                    <a:pt x="561505" y="608444"/>
                  </a:lnTo>
                  <a:close/>
                </a:path>
                <a:path w="561975" h="735965">
                  <a:moveTo>
                    <a:pt x="561594" y="0"/>
                  </a:moveTo>
                  <a:lnTo>
                    <a:pt x="541185" y="15138"/>
                  </a:lnTo>
                  <a:lnTo>
                    <a:pt x="532765" y="42011"/>
                  </a:lnTo>
                  <a:lnTo>
                    <a:pt x="524344" y="73240"/>
                  </a:lnTo>
                  <a:lnTo>
                    <a:pt x="503936" y="101498"/>
                  </a:lnTo>
                  <a:lnTo>
                    <a:pt x="561594" y="152488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7271034" y="5936588"/>
            <a:ext cx="1017269" cy="4351020"/>
            <a:chOff x="17271034" y="5936588"/>
            <a:chExt cx="1017269" cy="4351020"/>
          </a:xfrm>
        </p:grpSpPr>
        <p:sp>
          <p:nvSpPr>
            <p:cNvPr id="25" name="object 25"/>
            <p:cNvSpPr/>
            <p:nvPr/>
          </p:nvSpPr>
          <p:spPr>
            <a:xfrm>
              <a:off x="17271034" y="6023673"/>
              <a:ext cx="84455" cy="4263390"/>
            </a:xfrm>
            <a:custGeom>
              <a:avLst/>
              <a:gdLst/>
              <a:ahLst/>
              <a:cxnLst/>
              <a:rect l="l" t="t" r="r" b="b"/>
              <a:pathLst>
                <a:path w="84455" h="4263390">
                  <a:moveTo>
                    <a:pt x="0" y="4263325"/>
                  </a:moveTo>
                  <a:lnTo>
                    <a:pt x="84362" y="4263325"/>
                  </a:lnTo>
                  <a:lnTo>
                    <a:pt x="84362" y="0"/>
                  </a:lnTo>
                  <a:lnTo>
                    <a:pt x="0" y="0"/>
                  </a:lnTo>
                  <a:lnTo>
                    <a:pt x="0" y="4263325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355396" y="5936588"/>
              <a:ext cx="932815" cy="4351020"/>
            </a:xfrm>
            <a:custGeom>
              <a:avLst/>
              <a:gdLst/>
              <a:ahLst/>
              <a:cxnLst/>
              <a:rect l="l" t="t" r="r" b="b"/>
              <a:pathLst>
                <a:path w="932815" h="4351020">
                  <a:moveTo>
                    <a:pt x="0" y="0"/>
                  </a:moveTo>
                  <a:lnTo>
                    <a:pt x="0" y="4350411"/>
                  </a:lnTo>
                  <a:lnTo>
                    <a:pt x="932603" y="4350411"/>
                  </a:lnTo>
                  <a:lnTo>
                    <a:pt x="9326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457947" y="6040919"/>
              <a:ext cx="830580" cy="4246245"/>
            </a:xfrm>
            <a:custGeom>
              <a:avLst/>
              <a:gdLst/>
              <a:ahLst/>
              <a:cxnLst/>
              <a:rect l="l" t="t" r="r" b="b"/>
              <a:pathLst>
                <a:path w="830580" h="4246245">
                  <a:moveTo>
                    <a:pt x="0" y="0"/>
                  </a:moveTo>
                  <a:lnTo>
                    <a:pt x="0" y="4246080"/>
                  </a:lnTo>
                  <a:lnTo>
                    <a:pt x="830052" y="4246080"/>
                  </a:lnTo>
                  <a:lnTo>
                    <a:pt x="8300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701896" y="6396481"/>
              <a:ext cx="586105" cy="1889125"/>
            </a:xfrm>
            <a:custGeom>
              <a:avLst/>
              <a:gdLst/>
              <a:ahLst/>
              <a:cxnLst/>
              <a:rect l="l" t="t" r="r" b="b"/>
              <a:pathLst>
                <a:path w="586105" h="1889125">
                  <a:moveTo>
                    <a:pt x="586105" y="1736648"/>
                  </a:moveTo>
                  <a:lnTo>
                    <a:pt x="1765" y="1736648"/>
                  </a:lnTo>
                  <a:lnTo>
                    <a:pt x="1765" y="1739188"/>
                  </a:lnTo>
                  <a:lnTo>
                    <a:pt x="0" y="1739188"/>
                  </a:lnTo>
                  <a:lnTo>
                    <a:pt x="0" y="1885289"/>
                  </a:lnTo>
                  <a:lnTo>
                    <a:pt x="1625" y="1885289"/>
                  </a:lnTo>
                  <a:lnTo>
                    <a:pt x="1625" y="1889099"/>
                  </a:lnTo>
                  <a:lnTo>
                    <a:pt x="586105" y="1889099"/>
                  </a:lnTo>
                  <a:lnTo>
                    <a:pt x="586105" y="1885289"/>
                  </a:lnTo>
                  <a:lnTo>
                    <a:pt x="586105" y="1739188"/>
                  </a:lnTo>
                  <a:lnTo>
                    <a:pt x="586105" y="1736648"/>
                  </a:lnTo>
                  <a:close/>
                </a:path>
                <a:path w="586105" h="1889125">
                  <a:moveTo>
                    <a:pt x="586105" y="1524495"/>
                  </a:moveTo>
                  <a:lnTo>
                    <a:pt x="1181" y="1524495"/>
                  </a:lnTo>
                  <a:lnTo>
                    <a:pt x="1181" y="1527035"/>
                  </a:lnTo>
                  <a:lnTo>
                    <a:pt x="0" y="1527035"/>
                  </a:lnTo>
                  <a:lnTo>
                    <a:pt x="0" y="1673123"/>
                  </a:lnTo>
                  <a:lnTo>
                    <a:pt x="1587" y="1673123"/>
                  </a:lnTo>
                  <a:lnTo>
                    <a:pt x="1587" y="1675663"/>
                  </a:lnTo>
                  <a:lnTo>
                    <a:pt x="586105" y="1675663"/>
                  </a:lnTo>
                  <a:lnTo>
                    <a:pt x="586105" y="1673123"/>
                  </a:lnTo>
                  <a:lnTo>
                    <a:pt x="586105" y="1527035"/>
                  </a:lnTo>
                  <a:lnTo>
                    <a:pt x="586105" y="1524495"/>
                  </a:lnTo>
                  <a:close/>
                </a:path>
                <a:path w="586105" h="1889125">
                  <a:moveTo>
                    <a:pt x="586105" y="1229753"/>
                  </a:moveTo>
                  <a:lnTo>
                    <a:pt x="1206" y="1229753"/>
                  </a:lnTo>
                  <a:lnTo>
                    <a:pt x="1206" y="1232293"/>
                  </a:lnTo>
                  <a:lnTo>
                    <a:pt x="0" y="1232293"/>
                  </a:lnTo>
                  <a:lnTo>
                    <a:pt x="0" y="1378394"/>
                  </a:lnTo>
                  <a:lnTo>
                    <a:pt x="1790" y="1378394"/>
                  </a:lnTo>
                  <a:lnTo>
                    <a:pt x="1790" y="1379664"/>
                  </a:lnTo>
                  <a:lnTo>
                    <a:pt x="586105" y="1379664"/>
                  </a:lnTo>
                  <a:lnTo>
                    <a:pt x="586105" y="1378394"/>
                  </a:lnTo>
                  <a:lnTo>
                    <a:pt x="586105" y="1232293"/>
                  </a:lnTo>
                  <a:lnTo>
                    <a:pt x="586105" y="1229753"/>
                  </a:lnTo>
                  <a:close/>
                </a:path>
                <a:path w="586105" h="1889125">
                  <a:moveTo>
                    <a:pt x="586105" y="1016330"/>
                  </a:moveTo>
                  <a:lnTo>
                    <a:pt x="1244" y="1016330"/>
                  </a:lnTo>
                  <a:lnTo>
                    <a:pt x="1244" y="1020140"/>
                  </a:lnTo>
                  <a:lnTo>
                    <a:pt x="0" y="1020140"/>
                  </a:lnTo>
                  <a:lnTo>
                    <a:pt x="0" y="1164958"/>
                  </a:lnTo>
                  <a:lnTo>
                    <a:pt x="609" y="1164958"/>
                  </a:lnTo>
                  <a:lnTo>
                    <a:pt x="609" y="1166228"/>
                  </a:lnTo>
                  <a:lnTo>
                    <a:pt x="586105" y="1166228"/>
                  </a:lnTo>
                  <a:lnTo>
                    <a:pt x="586105" y="1164958"/>
                  </a:lnTo>
                  <a:lnTo>
                    <a:pt x="586105" y="1020140"/>
                  </a:lnTo>
                  <a:lnTo>
                    <a:pt x="586105" y="1016330"/>
                  </a:lnTo>
                  <a:close/>
                </a:path>
                <a:path w="586105" h="1889125">
                  <a:moveTo>
                    <a:pt x="586105" y="720318"/>
                  </a:moveTo>
                  <a:lnTo>
                    <a:pt x="1739" y="720318"/>
                  </a:lnTo>
                  <a:lnTo>
                    <a:pt x="1739" y="722858"/>
                  </a:lnTo>
                  <a:lnTo>
                    <a:pt x="0" y="722858"/>
                  </a:lnTo>
                  <a:lnTo>
                    <a:pt x="0" y="868959"/>
                  </a:lnTo>
                  <a:lnTo>
                    <a:pt x="990" y="868959"/>
                  </a:lnTo>
                  <a:lnTo>
                    <a:pt x="990" y="871499"/>
                  </a:lnTo>
                  <a:lnTo>
                    <a:pt x="586105" y="871499"/>
                  </a:lnTo>
                  <a:lnTo>
                    <a:pt x="586105" y="868959"/>
                  </a:lnTo>
                  <a:lnTo>
                    <a:pt x="586105" y="722858"/>
                  </a:lnTo>
                  <a:lnTo>
                    <a:pt x="586105" y="720318"/>
                  </a:lnTo>
                  <a:close/>
                </a:path>
                <a:path w="586105" h="1889125">
                  <a:moveTo>
                    <a:pt x="586105" y="508165"/>
                  </a:moveTo>
                  <a:lnTo>
                    <a:pt x="1155" y="508165"/>
                  </a:lnTo>
                  <a:lnTo>
                    <a:pt x="1155" y="510705"/>
                  </a:lnTo>
                  <a:lnTo>
                    <a:pt x="0" y="510705"/>
                  </a:lnTo>
                  <a:lnTo>
                    <a:pt x="0" y="656805"/>
                  </a:lnTo>
                  <a:lnTo>
                    <a:pt x="1612" y="656805"/>
                  </a:lnTo>
                  <a:lnTo>
                    <a:pt x="1612" y="659345"/>
                  </a:lnTo>
                  <a:lnTo>
                    <a:pt x="586105" y="659345"/>
                  </a:lnTo>
                  <a:lnTo>
                    <a:pt x="586105" y="656805"/>
                  </a:lnTo>
                  <a:lnTo>
                    <a:pt x="586105" y="510705"/>
                  </a:lnTo>
                  <a:lnTo>
                    <a:pt x="586105" y="508165"/>
                  </a:lnTo>
                  <a:close/>
                </a:path>
                <a:path w="586105" h="1889125">
                  <a:moveTo>
                    <a:pt x="586105" y="213423"/>
                  </a:moveTo>
                  <a:lnTo>
                    <a:pt x="1193" y="213423"/>
                  </a:lnTo>
                  <a:lnTo>
                    <a:pt x="1193" y="215963"/>
                  </a:lnTo>
                  <a:lnTo>
                    <a:pt x="0" y="215963"/>
                  </a:lnTo>
                  <a:lnTo>
                    <a:pt x="0" y="362064"/>
                  </a:lnTo>
                  <a:lnTo>
                    <a:pt x="1841" y="362064"/>
                  </a:lnTo>
                  <a:lnTo>
                    <a:pt x="1841" y="363334"/>
                  </a:lnTo>
                  <a:lnTo>
                    <a:pt x="586105" y="363334"/>
                  </a:lnTo>
                  <a:lnTo>
                    <a:pt x="586105" y="362064"/>
                  </a:lnTo>
                  <a:lnTo>
                    <a:pt x="586105" y="215963"/>
                  </a:lnTo>
                  <a:lnTo>
                    <a:pt x="586105" y="213423"/>
                  </a:lnTo>
                  <a:close/>
                </a:path>
                <a:path w="586105" h="1889125">
                  <a:moveTo>
                    <a:pt x="586105" y="0"/>
                  </a:moveTo>
                  <a:lnTo>
                    <a:pt x="2019" y="0"/>
                  </a:lnTo>
                  <a:lnTo>
                    <a:pt x="2019" y="1270"/>
                  </a:lnTo>
                  <a:lnTo>
                    <a:pt x="0" y="1270"/>
                  </a:lnTo>
                  <a:lnTo>
                    <a:pt x="0" y="147370"/>
                  </a:lnTo>
                  <a:lnTo>
                    <a:pt x="1143" y="147370"/>
                  </a:lnTo>
                  <a:lnTo>
                    <a:pt x="1143" y="149910"/>
                  </a:lnTo>
                  <a:lnTo>
                    <a:pt x="586105" y="149910"/>
                  </a:lnTo>
                  <a:lnTo>
                    <a:pt x="586105" y="147370"/>
                  </a:lnTo>
                  <a:lnTo>
                    <a:pt x="586105" y="1270"/>
                  </a:lnTo>
                  <a:lnTo>
                    <a:pt x="586105" y="0"/>
                  </a:lnTo>
                  <a:close/>
                </a:path>
              </a:pathLst>
            </a:custGeom>
            <a:solidFill>
              <a:srgbClr val="816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701897" y="8429394"/>
              <a:ext cx="586105" cy="1858010"/>
            </a:xfrm>
            <a:custGeom>
              <a:avLst/>
              <a:gdLst/>
              <a:ahLst/>
              <a:cxnLst/>
              <a:rect l="l" t="t" r="r" b="b"/>
              <a:pathLst>
                <a:path w="586105" h="1858009">
                  <a:moveTo>
                    <a:pt x="586102" y="1857605"/>
                  </a:moveTo>
                  <a:lnTo>
                    <a:pt x="0" y="1857605"/>
                  </a:lnTo>
                  <a:lnTo>
                    <a:pt x="0" y="5811"/>
                  </a:lnTo>
                  <a:lnTo>
                    <a:pt x="6093" y="0"/>
                  </a:lnTo>
                  <a:lnTo>
                    <a:pt x="586102" y="0"/>
                  </a:lnTo>
                  <a:lnTo>
                    <a:pt x="586102" y="1857605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99406" y="3787641"/>
            <a:ext cx="11354435" cy="43973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800" b="1" i="1" spc="-160" dirty="0">
                <a:solidFill>
                  <a:srgbClr val="4B453F"/>
                </a:solidFill>
                <a:latin typeface="Trebuchet MS"/>
                <a:cs typeface="Trebuchet MS"/>
              </a:rPr>
              <a:t>F</a:t>
            </a:r>
            <a:r>
              <a:rPr sz="2800" b="1" i="1" spc="-135" dirty="0">
                <a:solidFill>
                  <a:srgbClr val="4B453F"/>
                </a:solidFill>
                <a:latin typeface="Trebuchet MS"/>
                <a:cs typeface="Trebuchet MS"/>
              </a:rPr>
              <a:t>o</a:t>
            </a:r>
            <a:r>
              <a:rPr sz="28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r</a:t>
            </a:r>
            <a:r>
              <a:rPr sz="28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2800" b="1" i="1" spc="204" dirty="0">
                <a:solidFill>
                  <a:srgbClr val="4B453F"/>
                </a:solidFill>
                <a:latin typeface="Trebuchet MS"/>
                <a:cs typeface="Trebuchet MS"/>
              </a:rPr>
              <a:t>D</a:t>
            </a:r>
            <a:r>
              <a:rPr sz="2800" b="1" i="1" spc="-210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2800" b="1" i="1" spc="-204" dirty="0">
                <a:solidFill>
                  <a:srgbClr val="4B453F"/>
                </a:solidFill>
                <a:latin typeface="Trebuchet MS"/>
                <a:cs typeface="Trebuchet MS"/>
              </a:rPr>
              <a:t>ta</a:t>
            </a:r>
            <a:r>
              <a:rPr sz="28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2800" b="1" i="1" spc="-210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2800" b="1" i="1" spc="-65" dirty="0">
                <a:solidFill>
                  <a:srgbClr val="4B453F"/>
                </a:solidFill>
                <a:latin typeface="Trebuchet MS"/>
                <a:cs typeface="Trebuchet MS"/>
              </a:rPr>
              <a:t>n</a:t>
            </a:r>
            <a:r>
              <a:rPr sz="2800" b="1" i="1" spc="-210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28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l</a:t>
            </a:r>
            <a:r>
              <a:rPr sz="2800" b="1" i="1" spc="-210" dirty="0">
                <a:solidFill>
                  <a:srgbClr val="4B453F"/>
                </a:solidFill>
                <a:latin typeface="Trebuchet MS"/>
                <a:cs typeface="Trebuchet MS"/>
              </a:rPr>
              <a:t>y</a:t>
            </a:r>
            <a:r>
              <a:rPr sz="2800" b="1" i="1" spc="-155" dirty="0">
                <a:solidFill>
                  <a:srgbClr val="4B453F"/>
                </a:solidFill>
                <a:latin typeface="Trebuchet MS"/>
                <a:cs typeface="Trebuchet MS"/>
              </a:rPr>
              <a:t>s</a:t>
            </a:r>
            <a:r>
              <a:rPr sz="28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2800" b="1" i="1" spc="-150" dirty="0">
                <a:solidFill>
                  <a:srgbClr val="4B453F"/>
                </a:solidFill>
                <a:latin typeface="Trebuchet MS"/>
                <a:cs typeface="Trebuchet MS"/>
              </a:rPr>
              <a:t>s</a:t>
            </a:r>
            <a:r>
              <a:rPr sz="28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2800" b="1" i="1" spc="-60" dirty="0">
                <a:solidFill>
                  <a:srgbClr val="4B453F"/>
                </a:solidFill>
                <a:latin typeface="Trebuchet MS"/>
                <a:cs typeface="Trebuchet MS"/>
              </a:rPr>
              <a:t>-</a:t>
            </a:r>
            <a:endParaRPr sz="2800">
              <a:latin typeface="Trebuchet MS"/>
              <a:cs typeface="Trebuchet MS"/>
            </a:endParaRPr>
          </a:p>
          <a:p>
            <a:pPr marL="12700" marR="95885">
              <a:lnSpc>
                <a:spcPct val="113799"/>
              </a:lnSpc>
            </a:pP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National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Crime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Records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Bureau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40" dirty="0">
                <a:solidFill>
                  <a:srgbClr val="4B453F"/>
                </a:solidFill>
                <a:latin typeface="Tahoma"/>
                <a:cs typeface="Tahoma"/>
              </a:rPr>
              <a:t>(NCRB),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4B453F"/>
                </a:solidFill>
                <a:latin typeface="Tahoma"/>
                <a:cs typeface="Tahoma"/>
              </a:rPr>
              <a:t>Govt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4B453F"/>
                </a:solidFill>
                <a:latin typeface="Tahoma"/>
                <a:cs typeface="Tahoma"/>
              </a:rPr>
              <a:t>of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60" dirty="0">
                <a:solidFill>
                  <a:srgbClr val="4B453F"/>
                </a:solidFill>
                <a:latin typeface="Tahoma"/>
                <a:cs typeface="Tahoma"/>
              </a:rPr>
              <a:t>India</a:t>
            </a:r>
            <a:r>
              <a:rPr sz="2800" spc="-15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45" dirty="0">
                <a:solidFill>
                  <a:srgbClr val="4B453F"/>
                </a:solidFill>
                <a:latin typeface="Tahoma"/>
                <a:cs typeface="Tahoma"/>
              </a:rPr>
              <a:t>has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published</a:t>
            </a:r>
            <a:r>
              <a:rPr sz="2800" spc="-15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this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dataset 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on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their </a:t>
            </a:r>
            <a:r>
              <a:rPr sz="2800" spc="25" dirty="0">
                <a:solidFill>
                  <a:srgbClr val="4B453F"/>
                </a:solidFill>
                <a:latin typeface="Tahoma"/>
                <a:cs typeface="Tahoma"/>
              </a:rPr>
              <a:t>website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also </a:t>
            </a:r>
            <a:r>
              <a:rPr sz="2800" spc="-45" dirty="0">
                <a:solidFill>
                  <a:srgbClr val="4B453F"/>
                </a:solidFill>
                <a:latin typeface="Tahoma"/>
                <a:cs typeface="Tahoma"/>
              </a:rPr>
              <a:t>has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shared 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on 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Open </a:t>
            </a:r>
            <a:r>
              <a:rPr sz="2800" spc="85" dirty="0">
                <a:solidFill>
                  <a:srgbClr val="4B453F"/>
                </a:solidFill>
                <a:latin typeface="Tahoma"/>
                <a:cs typeface="Tahoma"/>
              </a:rPr>
              <a:t>Govt 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Data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4B453F"/>
                </a:solidFill>
                <a:latin typeface="Tahoma"/>
                <a:cs typeface="Tahoma"/>
              </a:rPr>
              <a:t>P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l</a:t>
            </a:r>
            <a:r>
              <a:rPr sz="2800" spc="-85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2800" spc="90" dirty="0">
                <a:solidFill>
                  <a:srgbClr val="4B453F"/>
                </a:solidFill>
                <a:latin typeface="Tahoma"/>
                <a:cs typeface="Tahoma"/>
              </a:rPr>
              <a:t>f</a:t>
            </a:r>
            <a:r>
              <a:rPr sz="2800" spc="60" dirty="0">
                <a:solidFill>
                  <a:srgbClr val="4B453F"/>
                </a:solidFill>
                <a:latin typeface="Tahoma"/>
                <a:cs typeface="Tahoma"/>
              </a:rPr>
              <a:t>o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r</a:t>
            </a:r>
            <a:r>
              <a:rPr sz="2800" spc="-50" dirty="0">
                <a:solidFill>
                  <a:srgbClr val="4B453F"/>
                </a:solidFill>
                <a:latin typeface="Tahoma"/>
                <a:cs typeface="Tahoma"/>
              </a:rPr>
              <a:t>m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65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n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d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800" spc="-80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p</a:t>
            </a:r>
            <a:r>
              <a:rPr sz="2800" spc="60" dirty="0">
                <a:solidFill>
                  <a:srgbClr val="4B453F"/>
                </a:solidFill>
                <a:latin typeface="Tahoma"/>
                <a:cs typeface="Tahoma"/>
              </a:rPr>
              <a:t>o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r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2800" spc="-85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l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u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n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d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r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70" dirty="0">
                <a:solidFill>
                  <a:srgbClr val="4B453F"/>
                </a:solidFill>
                <a:latin typeface="Tahoma"/>
                <a:cs typeface="Tahoma"/>
              </a:rPr>
              <a:t>G</a:t>
            </a:r>
            <a:r>
              <a:rPr sz="2800" spc="60" dirty="0">
                <a:solidFill>
                  <a:srgbClr val="4B453F"/>
                </a:solidFill>
                <a:latin typeface="Tahoma"/>
                <a:cs typeface="Tahoma"/>
              </a:rPr>
              <a:t>o</a:t>
            </a:r>
            <a:r>
              <a:rPr sz="2800" spc="45" dirty="0">
                <a:solidFill>
                  <a:srgbClr val="4B453F"/>
                </a:solidFill>
                <a:latin typeface="Tahoma"/>
                <a:cs typeface="Tahoma"/>
              </a:rPr>
              <a:t>v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2800" spc="-190" dirty="0">
                <a:solidFill>
                  <a:srgbClr val="4B453F"/>
                </a:solidFill>
                <a:latin typeface="Tahoma"/>
                <a:cs typeface="Tahoma"/>
              </a:rPr>
              <a:t>.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254" dirty="0">
                <a:solidFill>
                  <a:srgbClr val="4B453F"/>
                </a:solidFill>
                <a:latin typeface="Tahoma"/>
                <a:cs typeface="Tahoma"/>
              </a:rPr>
              <a:t>O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p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n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225" dirty="0">
                <a:solidFill>
                  <a:srgbClr val="4B453F"/>
                </a:solidFill>
                <a:latin typeface="Tahoma"/>
                <a:cs typeface="Tahoma"/>
              </a:rPr>
              <a:t>D</a:t>
            </a:r>
            <a:r>
              <a:rPr sz="2800" spc="-85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2800" spc="-80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35" dirty="0">
                <a:solidFill>
                  <a:srgbClr val="4B453F"/>
                </a:solidFill>
                <a:latin typeface="Tahoma"/>
                <a:cs typeface="Tahoma"/>
              </a:rPr>
              <a:t>L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c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en</a:t>
            </a:r>
            <a:r>
              <a:rPr sz="2800" spc="-45" dirty="0">
                <a:solidFill>
                  <a:srgbClr val="4B453F"/>
                </a:solidFill>
                <a:latin typeface="Tahoma"/>
                <a:cs typeface="Tahoma"/>
              </a:rPr>
              <a:t>s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-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65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n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d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800" spc="-85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-190" dirty="0">
                <a:solidFill>
                  <a:srgbClr val="4B453F"/>
                </a:solidFill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800" b="1" i="1" spc="-160" dirty="0">
                <a:solidFill>
                  <a:srgbClr val="4B453F"/>
                </a:solidFill>
                <a:latin typeface="Trebuchet MS"/>
                <a:cs typeface="Trebuchet MS"/>
              </a:rPr>
              <a:t>F</a:t>
            </a:r>
            <a:r>
              <a:rPr sz="2800" b="1" i="1" spc="-135" dirty="0">
                <a:solidFill>
                  <a:srgbClr val="4B453F"/>
                </a:solidFill>
                <a:latin typeface="Trebuchet MS"/>
                <a:cs typeface="Trebuchet MS"/>
              </a:rPr>
              <a:t>o</a:t>
            </a:r>
            <a:r>
              <a:rPr sz="28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r</a:t>
            </a:r>
            <a:r>
              <a:rPr sz="28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2800" b="1" i="1" spc="204" dirty="0">
                <a:solidFill>
                  <a:srgbClr val="4B453F"/>
                </a:solidFill>
                <a:latin typeface="Trebuchet MS"/>
                <a:cs typeface="Trebuchet MS"/>
              </a:rPr>
              <a:t>D</a:t>
            </a:r>
            <a:r>
              <a:rPr sz="2800" b="1" i="1" spc="-210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2800" b="1" i="1" spc="-204" dirty="0">
                <a:solidFill>
                  <a:srgbClr val="4B453F"/>
                </a:solidFill>
                <a:latin typeface="Trebuchet MS"/>
                <a:cs typeface="Trebuchet MS"/>
              </a:rPr>
              <a:t>ta</a:t>
            </a:r>
            <a:r>
              <a:rPr sz="28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2800" b="1" i="1" spc="-114" dirty="0">
                <a:solidFill>
                  <a:srgbClr val="4B453F"/>
                </a:solidFill>
                <a:latin typeface="Trebuchet MS"/>
                <a:cs typeface="Trebuchet MS"/>
              </a:rPr>
              <a:t>c</a:t>
            </a:r>
            <a:r>
              <a:rPr sz="28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l</a:t>
            </a:r>
            <a:r>
              <a:rPr sz="2800" b="1" i="1" spc="-210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2800" b="1" i="1" spc="-155" dirty="0">
                <a:solidFill>
                  <a:srgbClr val="4B453F"/>
                </a:solidFill>
                <a:latin typeface="Trebuchet MS"/>
                <a:cs typeface="Trebuchet MS"/>
              </a:rPr>
              <a:t>ss</a:t>
            </a:r>
            <a:r>
              <a:rPr sz="28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2800" b="1" i="1" spc="-225" dirty="0">
                <a:solidFill>
                  <a:srgbClr val="4B453F"/>
                </a:solidFill>
                <a:latin typeface="Trebuchet MS"/>
                <a:cs typeface="Trebuchet MS"/>
              </a:rPr>
              <a:t>f</a:t>
            </a:r>
            <a:r>
              <a:rPr sz="28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2800" b="1" i="1" spc="-114" dirty="0">
                <a:solidFill>
                  <a:srgbClr val="4B453F"/>
                </a:solidFill>
                <a:latin typeface="Trebuchet MS"/>
                <a:cs typeface="Trebuchet MS"/>
              </a:rPr>
              <a:t>c</a:t>
            </a:r>
            <a:r>
              <a:rPr sz="2800" b="1" i="1" spc="-210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2800" b="1" i="1" spc="-204" dirty="0">
                <a:solidFill>
                  <a:srgbClr val="4B453F"/>
                </a:solidFill>
                <a:latin typeface="Trebuchet MS"/>
                <a:cs typeface="Trebuchet MS"/>
              </a:rPr>
              <a:t>t</a:t>
            </a:r>
            <a:r>
              <a:rPr sz="28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2800" b="1" i="1" spc="-135" dirty="0">
                <a:solidFill>
                  <a:srgbClr val="4B453F"/>
                </a:solidFill>
                <a:latin typeface="Trebuchet MS"/>
                <a:cs typeface="Trebuchet MS"/>
              </a:rPr>
              <a:t>o</a:t>
            </a:r>
            <a:r>
              <a:rPr sz="2800" b="1" i="1" spc="-60" dirty="0">
                <a:solidFill>
                  <a:srgbClr val="4B453F"/>
                </a:solidFill>
                <a:latin typeface="Trebuchet MS"/>
                <a:cs typeface="Trebuchet MS"/>
              </a:rPr>
              <a:t>n</a:t>
            </a:r>
            <a:r>
              <a:rPr sz="28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2800" b="1" i="1" spc="-110" dirty="0">
                <a:solidFill>
                  <a:srgbClr val="4B453F"/>
                </a:solidFill>
                <a:latin typeface="Trebuchet MS"/>
                <a:cs typeface="Trebuchet MS"/>
              </a:rPr>
              <a:t>&amp;</a:t>
            </a:r>
            <a:r>
              <a:rPr sz="28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2800" b="1" i="1" spc="-175" dirty="0">
                <a:solidFill>
                  <a:srgbClr val="4B453F"/>
                </a:solidFill>
                <a:latin typeface="Trebuchet MS"/>
                <a:cs typeface="Trebuchet MS"/>
              </a:rPr>
              <a:t>p</a:t>
            </a:r>
            <a:r>
              <a:rPr sz="28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r</a:t>
            </a:r>
            <a:r>
              <a:rPr sz="2800" b="1" i="1" spc="-190" dirty="0">
                <a:solidFill>
                  <a:srgbClr val="4B453F"/>
                </a:solidFill>
                <a:latin typeface="Trebuchet MS"/>
                <a:cs typeface="Trebuchet MS"/>
              </a:rPr>
              <a:t>e</a:t>
            </a:r>
            <a:r>
              <a:rPr sz="2800" b="1" i="1" spc="-160" dirty="0">
                <a:solidFill>
                  <a:srgbClr val="4B453F"/>
                </a:solidFill>
                <a:latin typeface="Trebuchet MS"/>
                <a:cs typeface="Trebuchet MS"/>
              </a:rPr>
              <a:t>d</a:t>
            </a:r>
            <a:r>
              <a:rPr sz="28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2800" b="1" i="1" spc="-114" dirty="0">
                <a:solidFill>
                  <a:srgbClr val="4B453F"/>
                </a:solidFill>
                <a:latin typeface="Trebuchet MS"/>
                <a:cs typeface="Trebuchet MS"/>
              </a:rPr>
              <a:t>c</a:t>
            </a:r>
            <a:r>
              <a:rPr sz="2800" b="1" i="1" spc="-204" dirty="0">
                <a:solidFill>
                  <a:srgbClr val="4B453F"/>
                </a:solidFill>
                <a:latin typeface="Trebuchet MS"/>
                <a:cs typeface="Trebuchet MS"/>
              </a:rPr>
              <a:t>t</a:t>
            </a:r>
            <a:r>
              <a:rPr sz="28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2800" b="1" i="1" spc="-135" dirty="0">
                <a:solidFill>
                  <a:srgbClr val="4B453F"/>
                </a:solidFill>
                <a:latin typeface="Trebuchet MS"/>
                <a:cs typeface="Trebuchet MS"/>
              </a:rPr>
              <a:t>o</a:t>
            </a:r>
            <a:r>
              <a:rPr sz="2800" b="1" i="1" spc="-60" dirty="0">
                <a:solidFill>
                  <a:srgbClr val="4B453F"/>
                </a:solidFill>
                <a:latin typeface="Trebuchet MS"/>
                <a:cs typeface="Trebuchet MS"/>
              </a:rPr>
              <a:t>n</a:t>
            </a:r>
            <a:r>
              <a:rPr sz="28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2800" b="1" i="1" spc="-60" dirty="0">
                <a:solidFill>
                  <a:srgbClr val="4B453F"/>
                </a:solidFill>
                <a:latin typeface="Trebuchet MS"/>
                <a:cs typeface="Trebuchet MS"/>
              </a:rPr>
              <a:t>-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13799"/>
              </a:lnSpc>
            </a:pP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Self</a:t>
            </a:r>
            <a:r>
              <a:rPr sz="2800" spc="-14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prepared</a:t>
            </a:r>
            <a:r>
              <a:rPr sz="2800" spc="-14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4B453F"/>
                </a:solidFill>
                <a:latin typeface="Tahoma"/>
                <a:cs typeface="Tahoma"/>
              </a:rPr>
              <a:t>FICTIONAL</a:t>
            </a:r>
            <a:r>
              <a:rPr sz="2800" spc="-14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data</a:t>
            </a:r>
            <a:r>
              <a:rPr sz="2800" spc="-14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50" dirty="0">
                <a:solidFill>
                  <a:srgbClr val="4B453F"/>
                </a:solidFill>
                <a:latin typeface="Tahoma"/>
                <a:cs typeface="Tahoma"/>
              </a:rPr>
              <a:t>for</a:t>
            </a:r>
            <a:r>
              <a:rPr sz="2800" spc="-14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implementation.</a:t>
            </a:r>
            <a:r>
              <a:rPr sz="2800" spc="-14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Attributes</a:t>
            </a:r>
            <a:r>
              <a:rPr sz="2800" spc="-14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containing </a:t>
            </a:r>
            <a:r>
              <a:rPr sz="2800" spc="-8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are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2800" spc="25" dirty="0">
                <a:solidFill>
                  <a:srgbClr val="4B453F"/>
                </a:solidFill>
                <a:latin typeface="Tahoma"/>
                <a:cs typeface="Tahoma"/>
              </a:rPr>
              <a:t>Forensic 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evidences </a:t>
            </a:r>
            <a:r>
              <a:rPr sz="2800" spc="25" dirty="0">
                <a:solidFill>
                  <a:srgbClr val="4B453F"/>
                </a:solidFill>
                <a:latin typeface="Tahoma"/>
                <a:cs typeface="Tahoma"/>
              </a:rPr>
              <a:t>from </a:t>
            </a:r>
            <a:r>
              <a:rPr sz="2800" spc="20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28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scene 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to </a:t>
            </a:r>
            <a:r>
              <a:rPr sz="2800" spc="25" dirty="0">
                <a:solidFill>
                  <a:srgbClr val="4B453F"/>
                </a:solidFill>
                <a:latin typeface="Tahoma"/>
                <a:cs typeface="Tahoma"/>
              </a:rPr>
              <a:t>predict </a:t>
            </a:r>
            <a:r>
              <a:rPr sz="2800" spc="-25" dirty="0">
                <a:solidFill>
                  <a:srgbClr val="4B453F"/>
                </a:solidFill>
                <a:latin typeface="Tahoma"/>
                <a:cs typeface="Tahoma"/>
              </a:rPr>
              <a:t>and </a:t>
            </a:r>
            <a:r>
              <a:rPr sz="2800" spc="-2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d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r</a:t>
            </a:r>
            <a:r>
              <a:rPr sz="2800" spc="-55" dirty="0">
                <a:solidFill>
                  <a:srgbClr val="4B453F"/>
                </a:solidFill>
                <a:latin typeface="Tahoma"/>
                <a:cs typeface="Tahoma"/>
              </a:rPr>
              <a:t>m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n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h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40" dirty="0">
                <a:solidFill>
                  <a:srgbClr val="4B453F"/>
                </a:solidFill>
                <a:latin typeface="Tahoma"/>
                <a:cs typeface="Tahoma"/>
              </a:rPr>
              <a:t>c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r</a:t>
            </a:r>
            <a:r>
              <a:rPr sz="2800" spc="30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2800" spc="-55" dirty="0">
                <a:solidFill>
                  <a:srgbClr val="4B453F"/>
                </a:solidFill>
                <a:latin typeface="Tahoma"/>
                <a:cs typeface="Tahoma"/>
              </a:rPr>
              <a:t>m</a:t>
            </a:r>
            <a:r>
              <a:rPr sz="2800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85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-40" dirty="0">
                <a:solidFill>
                  <a:srgbClr val="4B453F"/>
                </a:solidFill>
                <a:latin typeface="Tahoma"/>
                <a:cs typeface="Tahoma"/>
              </a:rPr>
              <a:t>s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5" dirty="0">
                <a:solidFill>
                  <a:srgbClr val="4B453F"/>
                </a:solidFill>
                <a:latin typeface="Tahoma"/>
                <a:cs typeface="Tahoma"/>
              </a:rPr>
              <a:t>“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R</a:t>
            </a:r>
            <a:r>
              <a:rPr sz="2800" spc="-85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p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spc="-105" dirty="0">
                <a:solidFill>
                  <a:srgbClr val="4B453F"/>
                </a:solidFill>
                <a:latin typeface="Tahoma"/>
                <a:cs typeface="Tahoma"/>
              </a:rPr>
              <a:t>”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4B453F"/>
                </a:solidFill>
                <a:latin typeface="Tahoma"/>
                <a:cs typeface="Tahoma"/>
              </a:rPr>
              <a:t>o</a:t>
            </a:r>
            <a:r>
              <a:rPr sz="2800" spc="10" dirty="0">
                <a:solidFill>
                  <a:srgbClr val="4B453F"/>
                </a:solidFill>
                <a:latin typeface="Tahoma"/>
                <a:cs typeface="Tahoma"/>
              </a:rPr>
              <a:t>r</a:t>
            </a:r>
            <a:r>
              <a:rPr sz="2800" spc="-16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2800" spc="-105" dirty="0">
                <a:solidFill>
                  <a:srgbClr val="4B453F"/>
                </a:solidFill>
                <a:latin typeface="Tahoma"/>
                <a:cs typeface="Tahoma"/>
              </a:rPr>
              <a:t>“</a:t>
            </a:r>
            <a:r>
              <a:rPr sz="2800" spc="210" dirty="0">
                <a:solidFill>
                  <a:srgbClr val="4B453F"/>
                </a:solidFill>
                <a:latin typeface="Tahoma"/>
                <a:cs typeface="Tahoma"/>
              </a:rPr>
              <a:t>A</a:t>
            </a:r>
            <a:r>
              <a:rPr sz="2800" spc="15" dirty="0">
                <a:solidFill>
                  <a:srgbClr val="4B453F"/>
                </a:solidFill>
                <a:latin typeface="Tahoma"/>
                <a:cs typeface="Tahoma"/>
              </a:rPr>
              <a:t>b</a:t>
            </a:r>
            <a:r>
              <a:rPr sz="2800" spc="-10" dirty="0">
                <a:solidFill>
                  <a:srgbClr val="4B453F"/>
                </a:solidFill>
                <a:latin typeface="Tahoma"/>
                <a:cs typeface="Tahoma"/>
              </a:rPr>
              <a:t>u</a:t>
            </a:r>
            <a:r>
              <a:rPr sz="2800" spc="-45" dirty="0">
                <a:solidFill>
                  <a:srgbClr val="4B453F"/>
                </a:solidFill>
                <a:latin typeface="Tahoma"/>
                <a:cs typeface="Tahoma"/>
              </a:rPr>
              <a:t>s</a:t>
            </a:r>
            <a:r>
              <a:rPr sz="2800" spc="-5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2800" spc="-105" dirty="0">
                <a:solidFill>
                  <a:srgbClr val="4B453F"/>
                </a:solidFill>
                <a:latin typeface="Tahoma"/>
                <a:cs typeface="Tahoma"/>
              </a:rPr>
              <a:t>”</a:t>
            </a:r>
            <a:r>
              <a:rPr sz="2800" spc="-190" dirty="0">
                <a:solidFill>
                  <a:srgbClr val="4B453F"/>
                </a:solidFill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399406" y="403343"/>
            <a:ext cx="7235190" cy="291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6120">
              <a:lnSpc>
                <a:spcPct val="100000"/>
              </a:lnSpc>
              <a:spcBef>
                <a:spcPts val="100"/>
              </a:spcBef>
            </a:pPr>
            <a:r>
              <a:rPr sz="13000" spc="-5" dirty="0"/>
              <a:t>Datasets</a:t>
            </a:r>
            <a:endParaRPr sz="13000"/>
          </a:p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3500" b="1" i="1" spc="-160" dirty="0">
                <a:solidFill>
                  <a:srgbClr val="4B453F"/>
                </a:solidFill>
                <a:latin typeface="Trebuchet MS"/>
                <a:cs typeface="Trebuchet MS"/>
              </a:rPr>
              <a:t>Acknowledgements</a:t>
            </a:r>
            <a:endParaRPr sz="35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340905" y="1184064"/>
            <a:ext cx="1914525" cy="2414905"/>
            <a:chOff x="15340905" y="1184064"/>
            <a:chExt cx="1914525" cy="2414905"/>
          </a:xfrm>
        </p:grpSpPr>
        <p:sp>
          <p:nvSpPr>
            <p:cNvPr id="33" name="object 33"/>
            <p:cNvSpPr/>
            <p:nvPr/>
          </p:nvSpPr>
          <p:spPr>
            <a:xfrm>
              <a:off x="15340905" y="1441526"/>
              <a:ext cx="1914525" cy="2157730"/>
            </a:xfrm>
            <a:custGeom>
              <a:avLst/>
              <a:gdLst/>
              <a:ahLst/>
              <a:cxnLst/>
              <a:rect l="l" t="t" r="r" b="b"/>
              <a:pathLst>
                <a:path w="1914525" h="2157729">
                  <a:moveTo>
                    <a:pt x="0" y="2157251"/>
                  </a:moveTo>
                  <a:lnTo>
                    <a:pt x="81653" y="0"/>
                  </a:lnTo>
                  <a:lnTo>
                    <a:pt x="1914524" y="2044007"/>
                  </a:lnTo>
                  <a:lnTo>
                    <a:pt x="1861768" y="2111231"/>
                  </a:lnTo>
                  <a:lnTo>
                    <a:pt x="0" y="2157251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396228" y="1369929"/>
              <a:ext cx="1859280" cy="2183130"/>
            </a:xfrm>
            <a:custGeom>
              <a:avLst/>
              <a:gdLst/>
              <a:ahLst/>
              <a:cxnLst/>
              <a:rect l="l" t="t" r="r" b="b"/>
              <a:pathLst>
                <a:path w="1859280" h="2183129">
                  <a:moveTo>
                    <a:pt x="0" y="2182829"/>
                  </a:moveTo>
                  <a:lnTo>
                    <a:pt x="26330" y="71597"/>
                  </a:lnTo>
                  <a:lnTo>
                    <a:pt x="1859202" y="0"/>
                  </a:lnTo>
                  <a:lnTo>
                    <a:pt x="1859202" y="2082326"/>
                  </a:lnTo>
                  <a:lnTo>
                    <a:pt x="0" y="2182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538997" y="1591283"/>
              <a:ext cx="1620520" cy="1616710"/>
            </a:xfrm>
            <a:custGeom>
              <a:avLst/>
              <a:gdLst/>
              <a:ahLst/>
              <a:cxnLst/>
              <a:rect l="l" t="t" r="r" b="b"/>
              <a:pathLst>
                <a:path w="1620519" h="1616710">
                  <a:moveTo>
                    <a:pt x="174231" y="604545"/>
                  </a:moveTo>
                  <a:lnTo>
                    <a:pt x="3606" y="607872"/>
                  </a:lnTo>
                  <a:lnTo>
                    <a:pt x="4089" y="645337"/>
                  </a:lnTo>
                  <a:lnTo>
                    <a:pt x="174231" y="642010"/>
                  </a:lnTo>
                  <a:lnTo>
                    <a:pt x="174231" y="604545"/>
                  </a:lnTo>
                  <a:close/>
                </a:path>
                <a:path w="1620519" h="1616710">
                  <a:moveTo>
                    <a:pt x="235927" y="1416558"/>
                  </a:moveTo>
                  <a:lnTo>
                    <a:pt x="235458" y="1379093"/>
                  </a:lnTo>
                  <a:lnTo>
                    <a:pt x="19481" y="1383474"/>
                  </a:lnTo>
                  <a:lnTo>
                    <a:pt x="19481" y="1420926"/>
                  </a:lnTo>
                  <a:lnTo>
                    <a:pt x="235927" y="1416558"/>
                  </a:lnTo>
                  <a:close/>
                </a:path>
                <a:path w="1620519" h="1616710">
                  <a:moveTo>
                    <a:pt x="617105" y="400215"/>
                  </a:moveTo>
                  <a:lnTo>
                    <a:pt x="0" y="412102"/>
                  </a:lnTo>
                  <a:lnTo>
                    <a:pt x="469" y="449554"/>
                  </a:lnTo>
                  <a:lnTo>
                    <a:pt x="617105" y="437680"/>
                  </a:lnTo>
                  <a:lnTo>
                    <a:pt x="617105" y="400215"/>
                  </a:lnTo>
                  <a:close/>
                </a:path>
                <a:path w="1620519" h="1616710">
                  <a:moveTo>
                    <a:pt x="720902" y="1214031"/>
                  </a:moveTo>
                  <a:lnTo>
                    <a:pt x="720432" y="1176566"/>
                  </a:lnTo>
                  <a:lnTo>
                    <a:pt x="15214" y="1190066"/>
                  </a:lnTo>
                  <a:lnTo>
                    <a:pt x="15684" y="1227531"/>
                  </a:lnTo>
                  <a:lnTo>
                    <a:pt x="720902" y="1214031"/>
                  </a:lnTo>
                  <a:close/>
                </a:path>
                <a:path w="1620519" h="1616710">
                  <a:moveTo>
                    <a:pt x="1036967" y="1563839"/>
                  </a:moveTo>
                  <a:lnTo>
                    <a:pt x="213207" y="1579245"/>
                  </a:lnTo>
                  <a:lnTo>
                    <a:pt x="213207" y="1616710"/>
                  </a:lnTo>
                  <a:lnTo>
                    <a:pt x="1036967" y="1601304"/>
                  </a:lnTo>
                  <a:lnTo>
                    <a:pt x="1036967" y="1563839"/>
                  </a:lnTo>
                  <a:close/>
                </a:path>
                <a:path w="1620519" h="1616710">
                  <a:moveTo>
                    <a:pt x="1191336" y="779780"/>
                  </a:moveTo>
                  <a:lnTo>
                    <a:pt x="7886" y="802030"/>
                  </a:lnTo>
                  <a:lnTo>
                    <a:pt x="7886" y="839495"/>
                  </a:lnTo>
                  <a:lnTo>
                    <a:pt x="1191336" y="817245"/>
                  </a:lnTo>
                  <a:lnTo>
                    <a:pt x="1191336" y="779780"/>
                  </a:lnTo>
                  <a:close/>
                </a:path>
                <a:path w="1620519" h="1616710">
                  <a:moveTo>
                    <a:pt x="1235443" y="1398778"/>
                  </a:moveTo>
                  <a:lnTo>
                    <a:pt x="1234973" y="1361224"/>
                  </a:lnTo>
                  <a:lnTo>
                    <a:pt x="312826" y="1378242"/>
                  </a:lnTo>
                  <a:lnTo>
                    <a:pt x="313309" y="1415707"/>
                  </a:lnTo>
                  <a:lnTo>
                    <a:pt x="1235443" y="1398778"/>
                  </a:lnTo>
                  <a:close/>
                </a:path>
                <a:path w="1620519" h="1616710">
                  <a:moveTo>
                    <a:pt x="1391335" y="37465"/>
                  </a:moveTo>
                  <a:lnTo>
                    <a:pt x="1390865" y="0"/>
                  </a:lnTo>
                  <a:lnTo>
                    <a:pt x="156933" y="22923"/>
                  </a:lnTo>
                  <a:lnTo>
                    <a:pt x="157416" y="60388"/>
                  </a:lnTo>
                  <a:lnTo>
                    <a:pt x="1391335" y="37465"/>
                  </a:lnTo>
                  <a:close/>
                </a:path>
                <a:path w="1620519" h="1616710">
                  <a:moveTo>
                    <a:pt x="1475651" y="578967"/>
                  </a:moveTo>
                  <a:lnTo>
                    <a:pt x="312254" y="601027"/>
                  </a:lnTo>
                  <a:lnTo>
                    <a:pt x="312254" y="638492"/>
                  </a:lnTo>
                  <a:lnTo>
                    <a:pt x="1475651" y="616432"/>
                  </a:lnTo>
                  <a:lnTo>
                    <a:pt x="1475651" y="578967"/>
                  </a:lnTo>
                  <a:close/>
                </a:path>
                <a:path w="1620519" h="1616710">
                  <a:moveTo>
                    <a:pt x="1602549" y="426453"/>
                  </a:moveTo>
                  <a:lnTo>
                    <a:pt x="1602079" y="388988"/>
                  </a:lnTo>
                  <a:lnTo>
                    <a:pt x="1073746" y="399351"/>
                  </a:lnTo>
                  <a:lnTo>
                    <a:pt x="1073746" y="436816"/>
                  </a:lnTo>
                  <a:lnTo>
                    <a:pt x="1602549" y="426453"/>
                  </a:lnTo>
                  <a:close/>
                </a:path>
                <a:path w="1620519" h="1616710">
                  <a:moveTo>
                    <a:pt x="1605216" y="225640"/>
                  </a:moveTo>
                  <a:lnTo>
                    <a:pt x="1604733" y="188175"/>
                  </a:lnTo>
                  <a:lnTo>
                    <a:pt x="54749" y="216230"/>
                  </a:lnTo>
                  <a:lnTo>
                    <a:pt x="55232" y="253682"/>
                  </a:lnTo>
                  <a:lnTo>
                    <a:pt x="1605216" y="225640"/>
                  </a:lnTo>
                  <a:close/>
                </a:path>
                <a:path w="1620519" h="1616710">
                  <a:moveTo>
                    <a:pt x="1616240" y="772083"/>
                  </a:moveTo>
                  <a:lnTo>
                    <a:pt x="1310246" y="777316"/>
                  </a:lnTo>
                  <a:lnTo>
                    <a:pt x="1310246" y="814781"/>
                  </a:lnTo>
                  <a:lnTo>
                    <a:pt x="1616240" y="809548"/>
                  </a:lnTo>
                  <a:lnTo>
                    <a:pt x="1616240" y="772083"/>
                  </a:lnTo>
                  <a:close/>
                </a:path>
                <a:path w="1620519" h="1616710">
                  <a:moveTo>
                    <a:pt x="1620520" y="1002855"/>
                  </a:moveTo>
                  <a:lnTo>
                    <a:pt x="1619948" y="965390"/>
                  </a:lnTo>
                  <a:lnTo>
                    <a:pt x="112166" y="993432"/>
                  </a:lnTo>
                  <a:lnTo>
                    <a:pt x="112166" y="1030897"/>
                  </a:lnTo>
                  <a:lnTo>
                    <a:pt x="1620520" y="1002855"/>
                  </a:lnTo>
                  <a:close/>
                </a:path>
              </a:pathLst>
            </a:custGeom>
            <a:solidFill>
              <a:srgbClr val="D59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396228" y="3230045"/>
              <a:ext cx="1859280" cy="323215"/>
            </a:xfrm>
            <a:custGeom>
              <a:avLst/>
              <a:gdLst/>
              <a:ahLst/>
              <a:cxnLst/>
              <a:rect l="l" t="t" r="r" b="b"/>
              <a:pathLst>
                <a:path w="1859280" h="323214">
                  <a:moveTo>
                    <a:pt x="0" y="322713"/>
                  </a:moveTo>
                  <a:lnTo>
                    <a:pt x="1618520" y="0"/>
                  </a:lnTo>
                  <a:lnTo>
                    <a:pt x="1859202" y="222209"/>
                  </a:lnTo>
                  <a:lnTo>
                    <a:pt x="0" y="322713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396228" y="3265796"/>
              <a:ext cx="1859280" cy="287020"/>
            </a:xfrm>
            <a:custGeom>
              <a:avLst/>
              <a:gdLst/>
              <a:ahLst/>
              <a:cxnLst/>
              <a:rect l="l" t="t" r="r" b="b"/>
              <a:pathLst>
                <a:path w="1859280" h="287020">
                  <a:moveTo>
                    <a:pt x="0" y="286961"/>
                  </a:moveTo>
                  <a:lnTo>
                    <a:pt x="1589433" y="0"/>
                  </a:lnTo>
                  <a:lnTo>
                    <a:pt x="1859202" y="186458"/>
                  </a:lnTo>
                  <a:lnTo>
                    <a:pt x="0" y="286961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00102" y="1635824"/>
              <a:ext cx="168990" cy="16726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6389878" y="1412735"/>
              <a:ext cx="309880" cy="306705"/>
            </a:xfrm>
            <a:custGeom>
              <a:avLst/>
              <a:gdLst/>
              <a:ahLst/>
              <a:cxnLst/>
              <a:rect l="l" t="t" r="r" b="b"/>
              <a:pathLst>
                <a:path w="309880" h="306705">
                  <a:moveTo>
                    <a:pt x="23776" y="306345"/>
                  </a:moveTo>
                  <a:lnTo>
                    <a:pt x="14026" y="306345"/>
                  </a:lnTo>
                  <a:lnTo>
                    <a:pt x="9152" y="304548"/>
                  </a:lnTo>
                  <a:lnTo>
                    <a:pt x="5519" y="300858"/>
                  </a:lnTo>
                  <a:lnTo>
                    <a:pt x="1379" y="294685"/>
                  </a:lnTo>
                  <a:lnTo>
                    <a:pt x="0" y="287660"/>
                  </a:lnTo>
                  <a:lnTo>
                    <a:pt x="1379" y="280635"/>
                  </a:lnTo>
                  <a:lnTo>
                    <a:pt x="5519" y="274462"/>
                  </a:lnTo>
                  <a:lnTo>
                    <a:pt x="280894" y="1797"/>
                  </a:lnTo>
                  <a:lnTo>
                    <a:pt x="285673" y="0"/>
                  </a:lnTo>
                  <a:lnTo>
                    <a:pt x="290548" y="0"/>
                  </a:lnTo>
                  <a:lnTo>
                    <a:pt x="295327" y="0"/>
                  </a:lnTo>
                  <a:lnTo>
                    <a:pt x="300202" y="1892"/>
                  </a:lnTo>
                  <a:lnTo>
                    <a:pt x="303834" y="5487"/>
                  </a:lnTo>
                  <a:lnTo>
                    <a:pt x="307974" y="11660"/>
                  </a:lnTo>
                  <a:lnTo>
                    <a:pt x="309354" y="18685"/>
                  </a:lnTo>
                  <a:lnTo>
                    <a:pt x="307974" y="25710"/>
                  </a:lnTo>
                  <a:lnTo>
                    <a:pt x="303834" y="31883"/>
                  </a:lnTo>
                  <a:lnTo>
                    <a:pt x="28555" y="304548"/>
                  </a:lnTo>
                  <a:lnTo>
                    <a:pt x="23776" y="306345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450932" y="1184064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5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87028" y="4800"/>
                  </a:lnTo>
                  <a:lnTo>
                    <a:pt x="331886" y="18568"/>
                  </a:lnTo>
                  <a:lnTo>
                    <a:pt x="372477" y="40357"/>
                  </a:lnTo>
                  <a:lnTo>
                    <a:pt x="407841" y="69218"/>
                  </a:lnTo>
                  <a:lnTo>
                    <a:pt x="437016" y="104204"/>
                  </a:lnTo>
                  <a:lnTo>
                    <a:pt x="459045" y="144366"/>
                  </a:lnTo>
                  <a:lnTo>
                    <a:pt x="472966" y="188757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C226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450932" y="1184064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5" h="473075">
                  <a:moveTo>
                    <a:pt x="238862" y="472953"/>
                  </a:moveTo>
                  <a:lnTo>
                    <a:pt x="190727" y="468145"/>
                  </a:lnTo>
                  <a:lnTo>
                    <a:pt x="145892" y="454356"/>
                  </a:lnTo>
                  <a:lnTo>
                    <a:pt x="105318" y="432540"/>
                  </a:lnTo>
                  <a:lnTo>
                    <a:pt x="69966" y="403651"/>
                  </a:lnTo>
                  <a:lnTo>
                    <a:pt x="40797" y="368642"/>
                  </a:lnTo>
                  <a:lnTo>
                    <a:pt x="18773" y="328466"/>
                  </a:lnTo>
                  <a:lnTo>
                    <a:pt x="4853" y="284077"/>
                  </a:lnTo>
                  <a:lnTo>
                    <a:pt x="0" y="236429"/>
                  </a:lnTo>
                  <a:lnTo>
                    <a:pt x="4853" y="188784"/>
                  </a:lnTo>
                  <a:lnTo>
                    <a:pt x="18773" y="144406"/>
                  </a:lnTo>
                  <a:lnTo>
                    <a:pt x="40797" y="104246"/>
                  </a:lnTo>
                  <a:lnTo>
                    <a:pt x="69966" y="69254"/>
                  </a:lnTo>
                  <a:lnTo>
                    <a:pt x="105318" y="40382"/>
                  </a:lnTo>
                  <a:lnTo>
                    <a:pt x="145892" y="18581"/>
                  </a:lnTo>
                  <a:lnTo>
                    <a:pt x="190727" y="4804"/>
                  </a:lnTo>
                  <a:lnTo>
                    <a:pt x="238862" y="0"/>
                  </a:lnTo>
                  <a:lnTo>
                    <a:pt x="246604" y="0"/>
                  </a:lnTo>
                  <a:lnTo>
                    <a:pt x="261706" y="1135"/>
                  </a:lnTo>
                  <a:lnTo>
                    <a:pt x="217076" y="8296"/>
                  </a:lnTo>
                  <a:lnTo>
                    <a:pt x="176263" y="24095"/>
                  </a:lnTo>
                  <a:lnTo>
                    <a:pt x="140376" y="47674"/>
                  </a:lnTo>
                  <a:lnTo>
                    <a:pt x="110529" y="78170"/>
                  </a:lnTo>
                  <a:lnTo>
                    <a:pt x="87833" y="114723"/>
                  </a:lnTo>
                  <a:lnTo>
                    <a:pt x="73399" y="156473"/>
                  </a:lnTo>
                  <a:lnTo>
                    <a:pt x="68341" y="202559"/>
                  </a:lnTo>
                  <a:lnTo>
                    <a:pt x="73749" y="249025"/>
                  </a:lnTo>
                  <a:lnTo>
                    <a:pt x="89151" y="291681"/>
                  </a:lnTo>
                  <a:lnTo>
                    <a:pt x="113320" y="329308"/>
                  </a:lnTo>
                  <a:lnTo>
                    <a:pt x="145026" y="360692"/>
                  </a:lnTo>
                  <a:lnTo>
                    <a:pt x="183041" y="384614"/>
                  </a:lnTo>
                  <a:lnTo>
                    <a:pt x="226135" y="399860"/>
                  </a:lnTo>
                  <a:lnTo>
                    <a:pt x="273080" y="405212"/>
                  </a:lnTo>
                  <a:lnTo>
                    <a:pt x="318412" y="400206"/>
                  </a:lnTo>
                  <a:lnTo>
                    <a:pt x="360125" y="385922"/>
                  </a:lnTo>
                  <a:lnTo>
                    <a:pt x="397142" y="363462"/>
                  </a:lnTo>
                  <a:lnTo>
                    <a:pt x="428383" y="333929"/>
                  </a:lnTo>
                  <a:lnTo>
                    <a:pt x="452771" y="298425"/>
                  </a:lnTo>
                  <a:lnTo>
                    <a:pt x="469227" y="258052"/>
                  </a:lnTo>
                  <a:lnTo>
                    <a:pt x="476672" y="213912"/>
                  </a:lnTo>
                  <a:lnTo>
                    <a:pt x="477341" y="221291"/>
                  </a:lnTo>
                  <a:lnTo>
                    <a:pt x="477819" y="228860"/>
                  </a:lnTo>
                  <a:lnTo>
                    <a:pt x="477819" y="236429"/>
                  </a:lnTo>
                  <a:lnTo>
                    <a:pt x="472962" y="284104"/>
                  </a:lnTo>
                  <a:lnTo>
                    <a:pt x="459031" y="328506"/>
                  </a:lnTo>
                  <a:lnTo>
                    <a:pt x="436991" y="368684"/>
                  </a:lnTo>
                  <a:lnTo>
                    <a:pt x="407805" y="403687"/>
                  </a:lnTo>
                  <a:lnTo>
                    <a:pt x="372435" y="432565"/>
                  </a:lnTo>
                  <a:lnTo>
                    <a:pt x="331846" y="454369"/>
                  </a:lnTo>
                  <a:lnTo>
                    <a:pt x="287000" y="468149"/>
                  </a:lnTo>
                  <a:lnTo>
                    <a:pt x="238862" y="472953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5510660" y="2062573"/>
            <a:ext cx="166560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50" spc="-5" dirty="0">
                <a:solidFill>
                  <a:srgbClr val="C2262D"/>
                </a:solidFill>
                <a:latin typeface="Arial MT"/>
                <a:cs typeface="Arial MT"/>
              </a:rPr>
              <a:t>.CS</a:t>
            </a:r>
            <a:r>
              <a:rPr sz="4950" u="heavy" spc="-5" dirty="0">
                <a:solidFill>
                  <a:srgbClr val="C2262D"/>
                </a:solidFill>
                <a:uFill>
                  <a:solidFill>
                    <a:srgbClr val="D59A80"/>
                  </a:solidFill>
                </a:uFill>
                <a:latin typeface="Arial MT"/>
                <a:cs typeface="Arial MT"/>
              </a:rPr>
              <a:t>V</a:t>
            </a:r>
            <a:r>
              <a:rPr sz="4950" u="heavy" spc="-20" dirty="0">
                <a:solidFill>
                  <a:srgbClr val="C2262D"/>
                </a:solidFill>
                <a:uFill>
                  <a:solidFill>
                    <a:srgbClr val="D59A80"/>
                  </a:solidFill>
                </a:uFill>
                <a:latin typeface="Arial MT"/>
                <a:cs typeface="Arial MT"/>
              </a:rPr>
              <a:t> 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2481" y="0"/>
            <a:ext cx="13620750" cy="10287635"/>
            <a:chOff x="1932481" y="0"/>
            <a:chExt cx="1362075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0047" y="943320"/>
              <a:ext cx="6058224" cy="93436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2481" y="1188608"/>
              <a:ext cx="13620750" cy="9098915"/>
            </a:xfrm>
            <a:custGeom>
              <a:avLst/>
              <a:gdLst/>
              <a:ahLst/>
              <a:cxnLst/>
              <a:rect l="l" t="t" r="r" b="b"/>
              <a:pathLst>
                <a:path w="13620750" h="9098915">
                  <a:moveTo>
                    <a:pt x="13620751" y="9098374"/>
                  </a:moveTo>
                  <a:lnTo>
                    <a:pt x="0" y="9098374"/>
                  </a:lnTo>
                  <a:lnTo>
                    <a:pt x="5537276" y="0"/>
                  </a:lnTo>
                  <a:lnTo>
                    <a:pt x="8083474" y="0"/>
                  </a:lnTo>
                  <a:lnTo>
                    <a:pt x="13620751" y="9098374"/>
                  </a:lnTo>
                  <a:close/>
                </a:path>
              </a:pathLst>
            </a:custGeom>
            <a:solidFill>
              <a:srgbClr val="F1C232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280" y="674544"/>
              <a:ext cx="2563495" cy="513715"/>
            </a:xfrm>
            <a:custGeom>
              <a:avLst/>
              <a:gdLst/>
              <a:ahLst/>
              <a:cxnLst/>
              <a:rect l="l" t="t" r="r" b="b"/>
              <a:pathLst>
                <a:path w="2563495" h="513715">
                  <a:moveTo>
                    <a:pt x="2563250" y="513587"/>
                  </a:moveTo>
                  <a:lnTo>
                    <a:pt x="0" y="513587"/>
                  </a:lnTo>
                  <a:lnTo>
                    <a:pt x="34580" y="355187"/>
                  </a:lnTo>
                  <a:lnTo>
                    <a:pt x="48587" y="304438"/>
                  </a:lnTo>
                  <a:lnTo>
                    <a:pt x="67420" y="256546"/>
                  </a:lnTo>
                  <a:lnTo>
                    <a:pt x="90729" y="211807"/>
                  </a:lnTo>
                  <a:lnTo>
                    <a:pt x="118168" y="170518"/>
                  </a:lnTo>
                  <a:lnTo>
                    <a:pt x="149391" y="132976"/>
                  </a:lnTo>
                  <a:lnTo>
                    <a:pt x="184048" y="99476"/>
                  </a:lnTo>
                  <a:lnTo>
                    <a:pt x="221794" y="70317"/>
                  </a:lnTo>
                  <a:lnTo>
                    <a:pt x="262281" y="45794"/>
                  </a:lnTo>
                  <a:lnTo>
                    <a:pt x="305161" y="26204"/>
                  </a:lnTo>
                  <a:lnTo>
                    <a:pt x="350087" y="11844"/>
                  </a:lnTo>
                  <a:lnTo>
                    <a:pt x="396712" y="3010"/>
                  </a:lnTo>
                  <a:lnTo>
                    <a:pt x="444689" y="0"/>
                  </a:lnTo>
                  <a:lnTo>
                    <a:pt x="2118561" y="0"/>
                  </a:lnTo>
                  <a:lnTo>
                    <a:pt x="2166838" y="3010"/>
                  </a:lnTo>
                  <a:lnTo>
                    <a:pt x="2213659" y="11844"/>
                  </a:lnTo>
                  <a:lnTo>
                    <a:pt x="2258693" y="26204"/>
                  </a:lnTo>
                  <a:lnTo>
                    <a:pt x="2301607" y="45794"/>
                  </a:lnTo>
                  <a:lnTo>
                    <a:pt x="2342070" y="70317"/>
                  </a:lnTo>
                  <a:lnTo>
                    <a:pt x="2379749" y="99476"/>
                  </a:lnTo>
                  <a:lnTo>
                    <a:pt x="2414312" y="132976"/>
                  </a:lnTo>
                  <a:lnTo>
                    <a:pt x="2445427" y="170518"/>
                  </a:lnTo>
                  <a:lnTo>
                    <a:pt x="2472762" y="211807"/>
                  </a:lnTo>
                  <a:lnTo>
                    <a:pt x="2495984" y="256546"/>
                  </a:lnTo>
                  <a:lnTo>
                    <a:pt x="2514763" y="304438"/>
                  </a:lnTo>
                  <a:lnTo>
                    <a:pt x="2528765" y="355187"/>
                  </a:lnTo>
                  <a:lnTo>
                    <a:pt x="2563250" y="513587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46809" y="1189465"/>
              <a:ext cx="1804670" cy="196850"/>
            </a:xfrm>
            <a:custGeom>
              <a:avLst/>
              <a:gdLst/>
              <a:ahLst/>
              <a:cxnLst/>
              <a:rect l="l" t="t" r="r" b="b"/>
              <a:pathLst>
                <a:path w="1804670" h="196850">
                  <a:moveTo>
                    <a:pt x="1491156" y="196691"/>
                  </a:moveTo>
                  <a:lnTo>
                    <a:pt x="313035" y="196691"/>
                  </a:lnTo>
                  <a:lnTo>
                    <a:pt x="255281" y="193348"/>
                  </a:lnTo>
                  <a:lnTo>
                    <a:pt x="201049" y="183691"/>
                  </a:lnTo>
                  <a:lnTo>
                    <a:pt x="151527" y="168274"/>
                  </a:lnTo>
                  <a:lnTo>
                    <a:pt x="107901" y="147652"/>
                  </a:lnTo>
                  <a:lnTo>
                    <a:pt x="71361" y="122379"/>
                  </a:lnTo>
                  <a:lnTo>
                    <a:pt x="43096" y="93011"/>
                  </a:lnTo>
                  <a:lnTo>
                    <a:pt x="0" y="0"/>
                  </a:lnTo>
                  <a:lnTo>
                    <a:pt x="1804096" y="0"/>
                  </a:lnTo>
                  <a:lnTo>
                    <a:pt x="1779899" y="60102"/>
                  </a:lnTo>
                  <a:lnTo>
                    <a:pt x="1732829" y="122337"/>
                  </a:lnTo>
                  <a:lnTo>
                    <a:pt x="1696289" y="147612"/>
                  </a:lnTo>
                  <a:lnTo>
                    <a:pt x="1652664" y="168244"/>
                  </a:lnTo>
                  <a:lnTo>
                    <a:pt x="1603141" y="183675"/>
                  </a:lnTo>
                  <a:lnTo>
                    <a:pt x="1548909" y="193343"/>
                  </a:lnTo>
                  <a:lnTo>
                    <a:pt x="1491156" y="196691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24114" y="0"/>
              <a:ext cx="1249680" cy="675005"/>
            </a:xfrm>
            <a:custGeom>
              <a:avLst/>
              <a:gdLst/>
              <a:ahLst/>
              <a:cxnLst/>
              <a:rect l="l" t="t" r="r" b="b"/>
              <a:pathLst>
                <a:path w="1249679" h="675005">
                  <a:moveTo>
                    <a:pt x="682282" y="0"/>
                  </a:moveTo>
                  <a:lnTo>
                    <a:pt x="567296" y="0"/>
                  </a:lnTo>
                  <a:lnTo>
                    <a:pt x="567296" y="370522"/>
                  </a:lnTo>
                  <a:lnTo>
                    <a:pt x="682282" y="370522"/>
                  </a:lnTo>
                  <a:lnTo>
                    <a:pt x="682282" y="0"/>
                  </a:lnTo>
                  <a:close/>
                </a:path>
                <a:path w="1249679" h="675005">
                  <a:moveTo>
                    <a:pt x="1249667" y="380809"/>
                  </a:moveTo>
                  <a:lnTo>
                    <a:pt x="0" y="380809"/>
                  </a:lnTo>
                  <a:lnTo>
                    <a:pt x="0" y="674560"/>
                  </a:lnTo>
                  <a:lnTo>
                    <a:pt x="1249667" y="674560"/>
                  </a:lnTo>
                  <a:lnTo>
                    <a:pt x="1249667" y="380809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17453" y="1255860"/>
            <a:ext cx="875220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dirty="0"/>
              <a:t>Methodology</a:t>
            </a:r>
            <a:endParaRPr sz="12000"/>
          </a:p>
        </p:txBody>
      </p:sp>
      <p:grpSp>
        <p:nvGrpSpPr>
          <p:cNvPr id="9" name="object 9"/>
          <p:cNvGrpSpPr/>
          <p:nvPr/>
        </p:nvGrpSpPr>
        <p:grpSpPr>
          <a:xfrm>
            <a:off x="4001934" y="6538535"/>
            <a:ext cx="133350" cy="2343150"/>
            <a:chOff x="4001934" y="6538535"/>
            <a:chExt cx="133350" cy="23431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1934" y="6538535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1934" y="8748334"/>
              <a:ext cx="133350" cy="1333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617759" y="3482902"/>
            <a:ext cx="10523855" cy="665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7645">
              <a:lnSpc>
                <a:spcPct val="113300"/>
              </a:lnSpc>
              <a:spcBef>
                <a:spcPts val="100"/>
              </a:spcBef>
            </a:pPr>
            <a:r>
              <a:rPr sz="3200" spc="35" dirty="0">
                <a:solidFill>
                  <a:srgbClr val="4B453F"/>
                </a:solidFill>
                <a:latin typeface="Tahoma"/>
                <a:cs typeface="Tahoma"/>
              </a:rPr>
              <a:t>Crime</a:t>
            </a:r>
            <a:r>
              <a:rPr sz="3200" spc="-1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4B453F"/>
                </a:solidFill>
                <a:latin typeface="Tahoma"/>
                <a:cs typeface="Tahoma"/>
              </a:rPr>
              <a:t>is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5" dirty="0">
                <a:solidFill>
                  <a:srgbClr val="4B453F"/>
                </a:solidFill>
                <a:latin typeface="Tahoma"/>
                <a:cs typeface="Tahoma"/>
              </a:rPr>
              <a:t>classified</a:t>
            </a:r>
            <a:r>
              <a:rPr sz="3200" spc="-1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40" dirty="0">
                <a:solidFill>
                  <a:srgbClr val="4B453F"/>
                </a:solidFill>
                <a:latin typeface="Tahoma"/>
                <a:cs typeface="Tahoma"/>
              </a:rPr>
              <a:t>into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4B453F"/>
                </a:solidFill>
                <a:latin typeface="Tahoma"/>
                <a:cs typeface="Tahoma"/>
              </a:rPr>
              <a:t>various</a:t>
            </a:r>
            <a:r>
              <a:rPr sz="3200" spc="-1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20" dirty="0">
                <a:solidFill>
                  <a:srgbClr val="4B453F"/>
                </a:solidFill>
                <a:latin typeface="Tahoma"/>
                <a:cs typeface="Tahoma"/>
              </a:rPr>
              <a:t>types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20" dirty="0">
                <a:solidFill>
                  <a:srgbClr val="4B453F"/>
                </a:solidFill>
                <a:latin typeface="Tahoma"/>
                <a:cs typeface="Tahoma"/>
              </a:rPr>
              <a:t>like</a:t>
            </a:r>
            <a:r>
              <a:rPr sz="3200" spc="-1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30" dirty="0">
                <a:solidFill>
                  <a:srgbClr val="4B453F"/>
                </a:solidFill>
                <a:latin typeface="Tahoma"/>
                <a:cs typeface="Tahoma"/>
              </a:rPr>
              <a:t>kidnapping,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45" dirty="0">
                <a:solidFill>
                  <a:srgbClr val="4B453F"/>
                </a:solidFill>
                <a:latin typeface="Tahoma"/>
                <a:cs typeface="Tahoma"/>
              </a:rPr>
              <a:t>theft </a:t>
            </a:r>
            <a:r>
              <a:rPr sz="3200" spc="-9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40" dirty="0">
                <a:solidFill>
                  <a:srgbClr val="4B453F"/>
                </a:solidFill>
                <a:latin typeface="Tahoma"/>
                <a:cs typeface="Tahoma"/>
              </a:rPr>
              <a:t>murder, </a:t>
            </a:r>
            <a:r>
              <a:rPr sz="3200" spc="-20" dirty="0">
                <a:solidFill>
                  <a:srgbClr val="4B453F"/>
                </a:solidFill>
                <a:latin typeface="Tahoma"/>
                <a:cs typeface="Tahoma"/>
              </a:rPr>
              <a:t>rape </a:t>
            </a:r>
            <a:r>
              <a:rPr sz="3200" spc="-25" dirty="0">
                <a:solidFill>
                  <a:srgbClr val="4B453F"/>
                </a:solidFill>
                <a:latin typeface="Tahoma"/>
                <a:cs typeface="Tahoma"/>
              </a:rPr>
              <a:t>etc. </a:t>
            </a:r>
            <a:r>
              <a:rPr sz="3200" spc="5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3200" spc="20" dirty="0">
                <a:solidFill>
                  <a:srgbClr val="4B453F"/>
                </a:solidFill>
                <a:latin typeface="Tahoma"/>
                <a:cs typeface="Tahoma"/>
              </a:rPr>
              <a:t>law enforcement </a:t>
            </a:r>
            <a:r>
              <a:rPr sz="3200" spc="-25" dirty="0">
                <a:solidFill>
                  <a:srgbClr val="4B453F"/>
                </a:solidFill>
                <a:latin typeface="Tahoma"/>
                <a:cs typeface="Tahoma"/>
              </a:rPr>
              <a:t>agencies </a:t>
            </a:r>
            <a:r>
              <a:rPr sz="3200" spc="25" dirty="0">
                <a:solidFill>
                  <a:srgbClr val="4B453F"/>
                </a:solidFill>
                <a:latin typeface="Tahoma"/>
                <a:cs typeface="Tahoma"/>
              </a:rPr>
              <a:t>collects </a:t>
            </a:r>
            <a:r>
              <a:rPr sz="3200" spc="3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20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3200" spc="5" dirty="0">
                <a:solidFill>
                  <a:srgbClr val="4B453F"/>
                </a:solidFill>
                <a:latin typeface="Tahoma"/>
                <a:cs typeface="Tahoma"/>
              </a:rPr>
              <a:t>crime </a:t>
            </a:r>
            <a:r>
              <a:rPr sz="3200" spc="-25" dirty="0">
                <a:solidFill>
                  <a:srgbClr val="4B453F"/>
                </a:solidFill>
                <a:latin typeface="Tahoma"/>
                <a:cs typeface="Tahoma"/>
              </a:rPr>
              <a:t>data </a:t>
            </a:r>
            <a:r>
              <a:rPr sz="3200" spc="20" dirty="0">
                <a:solidFill>
                  <a:srgbClr val="4B453F"/>
                </a:solidFill>
                <a:latin typeface="Tahoma"/>
                <a:cs typeface="Tahoma"/>
              </a:rPr>
              <a:t>information </a:t>
            </a:r>
            <a:r>
              <a:rPr sz="3200" spc="55" dirty="0">
                <a:solidFill>
                  <a:srgbClr val="4B453F"/>
                </a:solidFill>
                <a:latin typeface="Tahoma"/>
                <a:cs typeface="Tahoma"/>
              </a:rPr>
              <a:t>with </a:t>
            </a:r>
            <a:r>
              <a:rPr sz="3200" spc="20" dirty="0">
                <a:solidFill>
                  <a:srgbClr val="4B453F"/>
                </a:solidFill>
                <a:latin typeface="Tahoma"/>
                <a:cs typeface="Tahoma"/>
              </a:rPr>
              <a:t>the </a:t>
            </a:r>
            <a:r>
              <a:rPr sz="3200" spc="10" dirty="0">
                <a:solidFill>
                  <a:srgbClr val="4B453F"/>
                </a:solidFill>
                <a:latin typeface="Tahoma"/>
                <a:cs typeface="Tahoma"/>
              </a:rPr>
              <a:t>help </a:t>
            </a:r>
            <a:r>
              <a:rPr sz="3200" spc="85" dirty="0">
                <a:solidFill>
                  <a:srgbClr val="4B453F"/>
                </a:solidFill>
                <a:latin typeface="Tahoma"/>
                <a:cs typeface="Tahoma"/>
              </a:rPr>
              <a:t>of </a:t>
            </a:r>
            <a:r>
              <a:rPr sz="3200" spc="20" dirty="0">
                <a:solidFill>
                  <a:srgbClr val="4B453F"/>
                </a:solidFill>
                <a:latin typeface="Tahoma"/>
                <a:cs typeface="Tahoma"/>
              </a:rPr>
              <a:t>information </a:t>
            </a:r>
            <a:r>
              <a:rPr sz="3200" spc="2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65" dirty="0">
                <a:solidFill>
                  <a:srgbClr val="4B453F"/>
                </a:solidFill>
                <a:latin typeface="Tahoma"/>
                <a:cs typeface="Tahoma"/>
              </a:rPr>
              <a:t>technologies(IT).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200" spc="500" dirty="0">
                <a:solidFill>
                  <a:srgbClr val="4B453F"/>
                </a:solidFill>
                <a:latin typeface="Tahoma"/>
                <a:cs typeface="Tahoma"/>
              </a:rPr>
              <a:t>M</a:t>
            </a:r>
            <a:r>
              <a:rPr sz="3200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3200" spc="70" dirty="0">
                <a:solidFill>
                  <a:srgbClr val="4B453F"/>
                </a:solidFill>
                <a:latin typeface="Tahoma"/>
                <a:cs typeface="Tahoma"/>
              </a:rPr>
              <a:t>t</a:t>
            </a:r>
            <a:r>
              <a:rPr sz="3200" spc="-5" dirty="0">
                <a:solidFill>
                  <a:srgbClr val="4B453F"/>
                </a:solidFill>
                <a:latin typeface="Tahoma"/>
                <a:cs typeface="Tahoma"/>
              </a:rPr>
              <a:t>h</a:t>
            </a:r>
            <a:r>
              <a:rPr sz="3200" spc="70" dirty="0">
                <a:solidFill>
                  <a:srgbClr val="4B453F"/>
                </a:solidFill>
                <a:latin typeface="Tahoma"/>
                <a:cs typeface="Tahoma"/>
              </a:rPr>
              <a:t>o</a:t>
            </a:r>
            <a:r>
              <a:rPr sz="3200" spc="15" dirty="0">
                <a:solidFill>
                  <a:srgbClr val="4B453F"/>
                </a:solidFill>
                <a:latin typeface="Tahoma"/>
                <a:cs typeface="Tahoma"/>
              </a:rPr>
              <a:t>d</a:t>
            </a:r>
            <a:r>
              <a:rPr sz="3200" spc="70" dirty="0">
                <a:solidFill>
                  <a:srgbClr val="4B453F"/>
                </a:solidFill>
                <a:latin typeface="Tahoma"/>
                <a:cs typeface="Tahoma"/>
              </a:rPr>
              <a:t>o</a:t>
            </a:r>
            <a:r>
              <a:rPr sz="3200" spc="15" dirty="0">
                <a:solidFill>
                  <a:srgbClr val="4B453F"/>
                </a:solidFill>
                <a:latin typeface="Tahoma"/>
                <a:cs typeface="Tahoma"/>
              </a:rPr>
              <a:t>l</a:t>
            </a:r>
            <a:r>
              <a:rPr sz="3200" spc="70" dirty="0">
                <a:solidFill>
                  <a:srgbClr val="4B453F"/>
                </a:solidFill>
                <a:latin typeface="Tahoma"/>
                <a:cs typeface="Tahoma"/>
              </a:rPr>
              <a:t>o</a:t>
            </a:r>
            <a:r>
              <a:rPr sz="3200" spc="-110" dirty="0">
                <a:solidFill>
                  <a:srgbClr val="4B453F"/>
                </a:solidFill>
                <a:latin typeface="Tahoma"/>
                <a:cs typeface="Tahoma"/>
              </a:rPr>
              <a:t>g</a:t>
            </a:r>
            <a:r>
              <a:rPr sz="3200" spc="30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3200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3200" spc="-45" dirty="0">
                <a:solidFill>
                  <a:srgbClr val="4B453F"/>
                </a:solidFill>
                <a:latin typeface="Tahoma"/>
                <a:cs typeface="Tahoma"/>
              </a:rPr>
              <a:t>s</a:t>
            </a:r>
            <a:r>
              <a:rPr sz="3200" spc="-1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305" dirty="0">
                <a:solidFill>
                  <a:srgbClr val="4B453F"/>
                </a:solidFill>
                <a:latin typeface="Tahoma"/>
                <a:cs typeface="Tahoma"/>
              </a:rPr>
              <a:t>I</a:t>
            </a:r>
            <a:r>
              <a:rPr sz="3200" dirty="0">
                <a:solidFill>
                  <a:srgbClr val="4B453F"/>
                </a:solidFill>
                <a:latin typeface="Tahoma"/>
                <a:cs typeface="Tahoma"/>
              </a:rPr>
              <a:t>’</a:t>
            </a:r>
            <a:r>
              <a:rPr sz="3200" spc="50" dirty="0">
                <a:solidFill>
                  <a:srgbClr val="4B453F"/>
                </a:solidFill>
                <a:latin typeface="Tahoma"/>
                <a:cs typeface="Tahoma"/>
              </a:rPr>
              <a:t>v</a:t>
            </a:r>
            <a:r>
              <a:rPr sz="3200" spc="5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4B453F"/>
                </a:solidFill>
                <a:latin typeface="Tahoma"/>
                <a:cs typeface="Tahoma"/>
              </a:rPr>
              <a:t>u</a:t>
            </a:r>
            <a:r>
              <a:rPr sz="3200" spc="-50" dirty="0">
                <a:solidFill>
                  <a:srgbClr val="4B453F"/>
                </a:solidFill>
                <a:latin typeface="Tahoma"/>
                <a:cs typeface="Tahoma"/>
              </a:rPr>
              <a:t>s</a:t>
            </a:r>
            <a:r>
              <a:rPr sz="3200" dirty="0">
                <a:solidFill>
                  <a:srgbClr val="4B453F"/>
                </a:solidFill>
                <a:latin typeface="Tahoma"/>
                <a:cs typeface="Tahoma"/>
              </a:rPr>
              <a:t>e</a:t>
            </a:r>
            <a:r>
              <a:rPr sz="3200" spc="15" dirty="0">
                <a:solidFill>
                  <a:srgbClr val="4B453F"/>
                </a:solidFill>
                <a:latin typeface="Tahoma"/>
                <a:cs typeface="Tahoma"/>
              </a:rPr>
              <a:t>d</a:t>
            </a:r>
            <a:r>
              <a:rPr sz="3200" spc="-335" dirty="0">
                <a:solidFill>
                  <a:srgbClr val="4B453F"/>
                </a:solidFill>
                <a:latin typeface="Tahoma"/>
                <a:cs typeface="Tahoma"/>
              </a:rPr>
              <a:t>:</a:t>
            </a:r>
            <a:endParaRPr sz="3200">
              <a:latin typeface="Tahoma"/>
              <a:cs typeface="Tahoma"/>
            </a:endParaRPr>
          </a:p>
          <a:p>
            <a:pPr marL="702945">
              <a:lnSpc>
                <a:spcPct val="100000"/>
              </a:lnSpc>
              <a:spcBef>
                <a:spcPts val="509"/>
              </a:spcBef>
            </a:pPr>
            <a:r>
              <a:rPr sz="3200" b="1" i="1" spc="-180" dirty="0">
                <a:solidFill>
                  <a:srgbClr val="4B453F"/>
                </a:solidFill>
                <a:latin typeface="Trebuchet MS"/>
                <a:cs typeface="Trebuchet MS"/>
              </a:rPr>
              <a:t>F</a:t>
            </a:r>
            <a:r>
              <a:rPr sz="3200" b="1" i="1" spc="-155" dirty="0">
                <a:solidFill>
                  <a:srgbClr val="4B453F"/>
                </a:solidFill>
                <a:latin typeface="Trebuchet MS"/>
                <a:cs typeface="Trebuchet MS"/>
              </a:rPr>
              <a:t>o</a:t>
            </a:r>
            <a:r>
              <a:rPr sz="3200" b="1" i="1" spc="-300" dirty="0">
                <a:solidFill>
                  <a:srgbClr val="4B453F"/>
                </a:solidFill>
                <a:latin typeface="Trebuchet MS"/>
                <a:cs typeface="Trebuchet MS"/>
              </a:rPr>
              <a:t>r</a:t>
            </a:r>
            <a:r>
              <a:rPr sz="32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3200" b="1" i="1" spc="235" dirty="0">
                <a:solidFill>
                  <a:srgbClr val="4B453F"/>
                </a:solidFill>
                <a:latin typeface="Trebuchet MS"/>
                <a:cs typeface="Trebuchet MS"/>
              </a:rPr>
              <a:t>D</a:t>
            </a:r>
            <a:r>
              <a:rPr sz="32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3200" b="1" i="1" spc="-240" dirty="0">
                <a:solidFill>
                  <a:srgbClr val="4B453F"/>
                </a:solidFill>
                <a:latin typeface="Trebuchet MS"/>
                <a:cs typeface="Trebuchet MS"/>
              </a:rPr>
              <a:t>t</a:t>
            </a:r>
            <a:r>
              <a:rPr sz="32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32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3200" b="1" i="1" spc="110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3200" b="1" i="1" spc="-75" dirty="0">
                <a:solidFill>
                  <a:srgbClr val="4B453F"/>
                </a:solidFill>
                <a:latin typeface="Trebuchet MS"/>
                <a:cs typeface="Trebuchet MS"/>
              </a:rPr>
              <a:t>n</a:t>
            </a:r>
            <a:r>
              <a:rPr sz="32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3200" b="1" i="1" spc="-270" dirty="0">
                <a:solidFill>
                  <a:srgbClr val="4B453F"/>
                </a:solidFill>
                <a:latin typeface="Trebuchet MS"/>
                <a:cs typeface="Trebuchet MS"/>
              </a:rPr>
              <a:t>l</a:t>
            </a:r>
            <a:r>
              <a:rPr sz="3200" b="1" i="1" spc="-240" dirty="0">
                <a:solidFill>
                  <a:srgbClr val="4B453F"/>
                </a:solidFill>
                <a:latin typeface="Trebuchet MS"/>
                <a:cs typeface="Trebuchet MS"/>
              </a:rPr>
              <a:t>y</a:t>
            </a:r>
            <a:r>
              <a:rPr sz="3200" b="1" i="1" spc="-180" dirty="0">
                <a:solidFill>
                  <a:srgbClr val="4B453F"/>
                </a:solidFill>
                <a:latin typeface="Trebuchet MS"/>
                <a:cs typeface="Trebuchet MS"/>
              </a:rPr>
              <a:t>s</a:t>
            </a:r>
            <a:r>
              <a:rPr sz="3200" b="1" i="1" spc="-270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3200" b="1" i="1" spc="-175" dirty="0">
                <a:solidFill>
                  <a:srgbClr val="4B453F"/>
                </a:solidFill>
                <a:latin typeface="Trebuchet MS"/>
                <a:cs typeface="Trebuchet MS"/>
              </a:rPr>
              <a:t>s</a:t>
            </a:r>
            <a:r>
              <a:rPr sz="32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3200" b="1" i="1" spc="-65" dirty="0">
                <a:solidFill>
                  <a:srgbClr val="4B453F"/>
                </a:solidFill>
                <a:latin typeface="Trebuchet MS"/>
                <a:cs typeface="Trebuchet MS"/>
              </a:rPr>
              <a:t>-</a:t>
            </a:r>
            <a:endParaRPr sz="3200">
              <a:latin typeface="Trebuchet MS"/>
              <a:cs typeface="Trebuchet MS"/>
            </a:endParaRPr>
          </a:p>
          <a:p>
            <a:pPr marL="844550">
              <a:lnSpc>
                <a:spcPct val="100000"/>
              </a:lnSpc>
              <a:spcBef>
                <a:spcPts val="509"/>
              </a:spcBef>
            </a:pPr>
            <a:r>
              <a:rPr sz="3200" spc="30" dirty="0">
                <a:solidFill>
                  <a:srgbClr val="4B453F"/>
                </a:solidFill>
                <a:latin typeface="Tahoma"/>
                <a:cs typeface="Tahoma"/>
              </a:rPr>
              <a:t>EDA(Exploratory</a:t>
            </a:r>
            <a:r>
              <a:rPr sz="3200" spc="-21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35" dirty="0">
                <a:solidFill>
                  <a:srgbClr val="4B453F"/>
                </a:solidFill>
                <a:latin typeface="Tahoma"/>
                <a:cs typeface="Tahoma"/>
              </a:rPr>
              <a:t>Data</a:t>
            </a:r>
            <a:r>
              <a:rPr sz="3200" spc="-21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25" dirty="0">
                <a:solidFill>
                  <a:srgbClr val="4B453F"/>
                </a:solidFill>
                <a:latin typeface="Tahoma"/>
                <a:cs typeface="Tahoma"/>
              </a:rPr>
              <a:t>Analysis)</a:t>
            </a:r>
            <a:endParaRPr sz="3200">
              <a:latin typeface="Tahoma"/>
              <a:cs typeface="Tahoma"/>
            </a:endParaRPr>
          </a:p>
          <a:p>
            <a:pPr marL="12700" marR="88265" indent="727710">
              <a:lnSpc>
                <a:spcPct val="113300"/>
              </a:lnSpc>
            </a:pPr>
            <a:r>
              <a:rPr sz="3200" spc="10" dirty="0">
                <a:solidFill>
                  <a:srgbClr val="4B453F"/>
                </a:solidFill>
                <a:latin typeface="Tahoma"/>
                <a:cs typeface="Tahoma"/>
              </a:rPr>
              <a:t>-chosen</a:t>
            </a:r>
            <a:r>
              <a:rPr sz="3200" spc="-19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60" dirty="0">
                <a:solidFill>
                  <a:srgbClr val="4B453F"/>
                </a:solidFill>
                <a:latin typeface="Tahoma"/>
                <a:cs typeface="Tahoma"/>
              </a:rPr>
              <a:t>for</a:t>
            </a:r>
            <a:r>
              <a:rPr sz="3200" spc="-19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4B453F"/>
                </a:solidFill>
                <a:latin typeface="Tahoma"/>
                <a:cs typeface="Tahoma"/>
              </a:rPr>
              <a:t>visual</a:t>
            </a:r>
            <a:r>
              <a:rPr sz="3200" spc="-19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4B453F"/>
                </a:solidFill>
                <a:latin typeface="Tahoma"/>
                <a:cs typeface="Tahoma"/>
              </a:rPr>
              <a:t>representations,</a:t>
            </a:r>
            <a:r>
              <a:rPr sz="3200" spc="-19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4B453F"/>
                </a:solidFill>
                <a:latin typeface="Tahoma"/>
                <a:cs typeface="Tahoma"/>
              </a:rPr>
              <a:t>understanding</a:t>
            </a:r>
            <a:r>
              <a:rPr sz="3200" spc="-19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25" dirty="0">
                <a:solidFill>
                  <a:srgbClr val="4B453F"/>
                </a:solidFill>
                <a:latin typeface="Tahoma"/>
                <a:cs typeface="Tahoma"/>
              </a:rPr>
              <a:t>data </a:t>
            </a:r>
            <a:r>
              <a:rPr sz="3200" spc="-9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4B453F"/>
                </a:solidFill>
                <a:latin typeface="Tahoma"/>
                <a:cs typeface="Tahoma"/>
              </a:rPr>
              <a:t>structures,</a:t>
            </a:r>
            <a:r>
              <a:rPr sz="3200" spc="-19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35" dirty="0">
                <a:solidFill>
                  <a:srgbClr val="4B453F"/>
                </a:solidFill>
                <a:latin typeface="Tahoma"/>
                <a:cs typeface="Tahoma"/>
              </a:rPr>
              <a:t>Data</a:t>
            </a:r>
            <a:r>
              <a:rPr sz="3200" spc="-1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10" dirty="0">
                <a:solidFill>
                  <a:srgbClr val="4B453F"/>
                </a:solidFill>
                <a:latin typeface="Tahoma"/>
                <a:cs typeface="Tahoma"/>
              </a:rPr>
              <a:t>quality</a:t>
            </a:r>
            <a:r>
              <a:rPr sz="3200" spc="-185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30" dirty="0">
                <a:solidFill>
                  <a:srgbClr val="4B453F"/>
                </a:solidFill>
                <a:latin typeface="Tahoma"/>
                <a:cs typeface="Tahoma"/>
              </a:rPr>
              <a:t>assessment</a:t>
            </a:r>
            <a:endParaRPr sz="3200">
              <a:latin typeface="Tahoma"/>
              <a:cs typeface="Tahoma"/>
            </a:endParaRPr>
          </a:p>
          <a:p>
            <a:pPr marL="702945">
              <a:lnSpc>
                <a:spcPct val="100000"/>
              </a:lnSpc>
              <a:spcBef>
                <a:spcPts val="505"/>
              </a:spcBef>
            </a:pPr>
            <a:r>
              <a:rPr sz="3200" b="1" i="1" spc="-180" dirty="0">
                <a:solidFill>
                  <a:srgbClr val="4B453F"/>
                </a:solidFill>
                <a:latin typeface="Trebuchet MS"/>
                <a:cs typeface="Trebuchet MS"/>
              </a:rPr>
              <a:t>F</a:t>
            </a:r>
            <a:r>
              <a:rPr sz="3200" b="1" i="1" spc="-155" dirty="0">
                <a:solidFill>
                  <a:srgbClr val="4B453F"/>
                </a:solidFill>
                <a:latin typeface="Trebuchet MS"/>
                <a:cs typeface="Trebuchet MS"/>
              </a:rPr>
              <a:t>o</a:t>
            </a:r>
            <a:r>
              <a:rPr sz="3200" b="1" i="1" spc="-300" dirty="0">
                <a:solidFill>
                  <a:srgbClr val="4B453F"/>
                </a:solidFill>
                <a:latin typeface="Trebuchet MS"/>
                <a:cs typeface="Trebuchet MS"/>
              </a:rPr>
              <a:t>r</a:t>
            </a:r>
            <a:r>
              <a:rPr sz="32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3200" b="1" i="1" spc="235" dirty="0">
                <a:solidFill>
                  <a:srgbClr val="4B453F"/>
                </a:solidFill>
                <a:latin typeface="Trebuchet MS"/>
                <a:cs typeface="Trebuchet MS"/>
              </a:rPr>
              <a:t>D</a:t>
            </a:r>
            <a:r>
              <a:rPr sz="32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3200" b="1" i="1" spc="-240" dirty="0">
                <a:solidFill>
                  <a:srgbClr val="4B453F"/>
                </a:solidFill>
                <a:latin typeface="Trebuchet MS"/>
                <a:cs typeface="Trebuchet MS"/>
              </a:rPr>
              <a:t>t</a:t>
            </a:r>
            <a:r>
              <a:rPr sz="3200" b="1" i="1" spc="-229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32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3200" b="1" i="1" spc="15" dirty="0">
                <a:solidFill>
                  <a:srgbClr val="4B453F"/>
                </a:solidFill>
                <a:latin typeface="Trebuchet MS"/>
                <a:cs typeface="Trebuchet MS"/>
              </a:rPr>
              <a:t>C</a:t>
            </a:r>
            <a:r>
              <a:rPr sz="3200" b="1" i="1" spc="-270" dirty="0">
                <a:solidFill>
                  <a:srgbClr val="4B453F"/>
                </a:solidFill>
                <a:latin typeface="Trebuchet MS"/>
                <a:cs typeface="Trebuchet MS"/>
              </a:rPr>
              <a:t>l</a:t>
            </a:r>
            <a:r>
              <a:rPr sz="32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3200" b="1" i="1" spc="-180" dirty="0">
                <a:solidFill>
                  <a:srgbClr val="4B453F"/>
                </a:solidFill>
                <a:latin typeface="Trebuchet MS"/>
                <a:cs typeface="Trebuchet MS"/>
              </a:rPr>
              <a:t>ss</a:t>
            </a:r>
            <a:r>
              <a:rPr sz="3200" b="1" i="1" spc="-270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3200" b="1" i="1" spc="-260" dirty="0">
                <a:solidFill>
                  <a:srgbClr val="4B453F"/>
                </a:solidFill>
                <a:latin typeface="Trebuchet MS"/>
                <a:cs typeface="Trebuchet MS"/>
              </a:rPr>
              <a:t>f</a:t>
            </a:r>
            <a:r>
              <a:rPr sz="3200" b="1" i="1" spc="-270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3200" b="1" i="1" spc="-135" dirty="0">
                <a:solidFill>
                  <a:srgbClr val="4B453F"/>
                </a:solidFill>
                <a:latin typeface="Trebuchet MS"/>
                <a:cs typeface="Trebuchet MS"/>
              </a:rPr>
              <a:t>c</a:t>
            </a:r>
            <a:r>
              <a:rPr sz="3200" b="1" i="1" spc="-235" dirty="0">
                <a:solidFill>
                  <a:srgbClr val="4B453F"/>
                </a:solidFill>
                <a:latin typeface="Trebuchet MS"/>
                <a:cs typeface="Trebuchet MS"/>
              </a:rPr>
              <a:t>a</a:t>
            </a:r>
            <a:r>
              <a:rPr sz="3200" b="1" i="1" spc="-240" dirty="0">
                <a:solidFill>
                  <a:srgbClr val="4B453F"/>
                </a:solidFill>
                <a:latin typeface="Trebuchet MS"/>
                <a:cs typeface="Trebuchet MS"/>
              </a:rPr>
              <a:t>t</a:t>
            </a:r>
            <a:r>
              <a:rPr sz="3200" b="1" i="1" spc="-270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3200" b="1" i="1" spc="-155" dirty="0">
                <a:solidFill>
                  <a:srgbClr val="4B453F"/>
                </a:solidFill>
                <a:latin typeface="Trebuchet MS"/>
                <a:cs typeface="Trebuchet MS"/>
              </a:rPr>
              <a:t>o</a:t>
            </a:r>
            <a:r>
              <a:rPr sz="3200" b="1" i="1" spc="-70" dirty="0">
                <a:solidFill>
                  <a:srgbClr val="4B453F"/>
                </a:solidFill>
                <a:latin typeface="Trebuchet MS"/>
                <a:cs typeface="Trebuchet MS"/>
              </a:rPr>
              <a:t>n</a:t>
            </a:r>
            <a:r>
              <a:rPr sz="32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3200" b="1" i="1" spc="-125" dirty="0">
                <a:solidFill>
                  <a:srgbClr val="4B453F"/>
                </a:solidFill>
                <a:latin typeface="Trebuchet MS"/>
                <a:cs typeface="Trebuchet MS"/>
              </a:rPr>
              <a:t>&amp;</a:t>
            </a:r>
            <a:r>
              <a:rPr sz="32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3200" b="1" i="1" spc="-15" dirty="0">
                <a:solidFill>
                  <a:srgbClr val="4B453F"/>
                </a:solidFill>
                <a:latin typeface="Trebuchet MS"/>
                <a:cs typeface="Trebuchet MS"/>
              </a:rPr>
              <a:t>P</a:t>
            </a:r>
            <a:r>
              <a:rPr sz="3200" b="1" i="1" spc="-305" dirty="0">
                <a:solidFill>
                  <a:srgbClr val="4B453F"/>
                </a:solidFill>
                <a:latin typeface="Trebuchet MS"/>
                <a:cs typeface="Trebuchet MS"/>
              </a:rPr>
              <a:t>r</a:t>
            </a:r>
            <a:r>
              <a:rPr sz="3200" b="1" i="1" spc="-215" dirty="0">
                <a:solidFill>
                  <a:srgbClr val="4B453F"/>
                </a:solidFill>
                <a:latin typeface="Trebuchet MS"/>
                <a:cs typeface="Trebuchet MS"/>
              </a:rPr>
              <a:t>e</a:t>
            </a:r>
            <a:r>
              <a:rPr sz="3200" b="1" i="1" spc="-180" dirty="0">
                <a:solidFill>
                  <a:srgbClr val="4B453F"/>
                </a:solidFill>
                <a:latin typeface="Trebuchet MS"/>
                <a:cs typeface="Trebuchet MS"/>
              </a:rPr>
              <a:t>d</a:t>
            </a:r>
            <a:r>
              <a:rPr sz="3200" b="1" i="1" spc="-270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3200" b="1" i="1" spc="-135" dirty="0">
                <a:solidFill>
                  <a:srgbClr val="4B453F"/>
                </a:solidFill>
                <a:latin typeface="Trebuchet MS"/>
                <a:cs typeface="Trebuchet MS"/>
              </a:rPr>
              <a:t>c</a:t>
            </a:r>
            <a:r>
              <a:rPr sz="3200" b="1" i="1" spc="-240" dirty="0">
                <a:solidFill>
                  <a:srgbClr val="4B453F"/>
                </a:solidFill>
                <a:latin typeface="Trebuchet MS"/>
                <a:cs typeface="Trebuchet MS"/>
              </a:rPr>
              <a:t>t</a:t>
            </a:r>
            <a:r>
              <a:rPr sz="3200" b="1" i="1" spc="-270" dirty="0">
                <a:solidFill>
                  <a:srgbClr val="4B453F"/>
                </a:solidFill>
                <a:latin typeface="Trebuchet MS"/>
                <a:cs typeface="Trebuchet MS"/>
              </a:rPr>
              <a:t>i</a:t>
            </a:r>
            <a:r>
              <a:rPr sz="3200" b="1" i="1" spc="-155" dirty="0">
                <a:solidFill>
                  <a:srgbClr val="4B453F"/>
                </a:solidFill>
                <a:latin typeface="Trebuchet MS"/>
                <a:cs typeface="Trebuchet MS"/>
              </a:rPr>
              <a:t>o</a:t>
            </a:r>
            <a:r>
              <a:rPr sz="3200" b="1" i="1" spc="-70" dirty="0">
                <a:solidFill>
                  <a:srgbClr val="4B453F"/>
                </a:solidFill>
                <a:latin typeface="Trebuchet MS"/>
                <a:cs typeface="Trebuchet MS"/>
              </a:rPr>
              <a:t>n</a:t>
            </a:r>
            <a:r>
              <a:rPr sz="3200" b="1" i="1" spc="-265" dirty="0">
                <a:solidFill>
                  <a:srgbClr val="4B453F"/>
                </a:solidFill>
                <a:latin typeface="Trebuchet MS"/>
                <a:cs typeface="Trebuchet MS"/>
              </a:rPr>
              <a:t> </a:t>
            </a:r>
            <a:r>
              <a:rPr sz="3200" b="1" i="1" spc="-65" dirty="0">
                <a:solidFill>
                  <a:srgbClr val="4B453F"/>
                </a:solidFill>
                <a:latin typeface="Trebuchet MS"/>
                <a:cs typeface="Trebuchet MS"/>
              </a:rPr>
              <a:t>-</a:t>
            </a:r>
            <a:endParaRPr sz="3200">
              <a:latin typeface="Trebuchet MS"/>
              <a:cs typeface="Trebuchet MS"/>
            </a:endParaRPr>
          </a:p>
          <a:p>
            <a:pPr marL="844550">
              <a:lnSpc>
                <a:spcPct val="100000"/>
              </a:lnSpc>
              <a:spcBef>
                <a:spcPts val="509"/>
              </a:spcBef>
            </a:pPr>
            <a:r>
              <a:rPr sz="3200" spc="45" dirty="0">
                <a:solidFill>
                  <a:srgbClr val="4B453F"/>
                </a:solidFill>
                <a:latin typeface="Tahoma"/>
                <a:cs typeface="Tahoma"/>
              </a:rPr>
              <a:t>Decision</a:t>
            </a:r>
            <a:r>
              <a:rPr sz="3200" spc="-20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5" dirty="0">
                <a:solidFill>
                  <a:srgbClr val="4B453F"/>
                </a:solidFill>
                <a:latin typeface="Tahoma"/>
                <a:cs typeface="Tahoma"/>
              </a:rPr>
              <a:t>Tree</a:t>
            </a:r>
            <a:r>
              <a:rPr sz="3200" spc="-20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20" dirty="0">
                <a:solidFill>
                  <a:srgbClr val="4B453F"/>
                </a:solidFill>
                <a:latin typeface="Tahoma"/>
                <a:cs typeface="Tahoma"/>
              </a:rPr>
              <a:t>Classifier</a:t>
            </a:r>
            <a:endParaRPr sz="3200">
              <a:latin typeface="Tahoma"/>
              <a:cs typeface="Tahoma"/>
            </a:endParaRPr>
          </a:p>
          <a:p>
            <a:pPr marL="740410">
              <a:lnSpc>
                <a:spcPct val="100000"/>
              </a:lnSpc>
              <a:spcBef>
                <a:spcPts val="509"/>
              </a:spcBef>
            </a:pPr>
            <a:r>
              <a:rPr sz="3200" spc="10" dirty="0">
                <a:solidFill>
                  <a:srgbClr val="4B453F"/>
                </a:solidFill>
                <a:latin typeface="Tahoma"/>
                <a:cs typeface="Tahoma"/>
              </a:rPr>
              <a:t>-chosen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60" dirty="0">
                <a:solidFill>
                  <a:srgbClr val="4B453F"/>
                </a:solidFill>
                <a:latin typeface="Tahoma"/>
                <a:cs typeface="Tahoma"/>
              </a:rPr>
              <a:t>for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25" dirty="0">
                <a:solidFill>
                  <a:srgbClr val="4B453F"/>
                </a:solidFill>
                <a:latin typeface="Tahoma"/>
                <a:cs typeface="Tahoma"/>
              </a:rPr>
              <a:t>better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4B453F"/>
                </a:solidFill>
                <a:latin typeface="Tahoma"/>
                <a:cs typeface="Tahoma"/>
              </a:rPr>
              <a:t>interpretations,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35" dirty="0">
                <a:solidFill>
                  <a:srgbClr val="4B453F"/>
                </a:solidFill>
                <a:latin typeface="Tahoma"/>
                <a:cs typeface="Tahoma"/>
              </a:rPr>
              <a:t>ease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85" dirty="0">
                <a:solidFill>
                  <a:srgbClr val="4B453F"/>
                </a:solidFill>
                <a:latin typeface="Tahoma"/>
                <a:cs typeface="Tahoma"/>
              </a:rPr>
              <a:t>of</a:t>
            </a:r>
            <a:r>
              <a:rPr sz="3200" spc="-180" dirty="0">
                <a:solidFill>
                  <a:srgbClr val="4B453F"/>
                </a:solidFill>
                <a:latin typeface="Tahoma"/>
                <a:cs typeface="Tahoma"/>
              </a:rPr>
              <a:t> </a:t>
            </a:r>
            <a:r>
              <a:rPr sz="3200" spc="-20" dirty="0">
                <a:solidFill>
                  <a:srgbClr val="4B453F"/>
                </a:solidFill>
                <a:latin typeface="Tahoma"/>
                <a:cs typeface="Tahoma"/>
              </a:rPr>
              <a:t>use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267096" y="5596023"/>
            <a:ext cx="1171575" cy="2057400"/>
            <a:chOff x="16267096" y="5596023"/>
            <a:chExt cx="1171575" cy="2057400"/>
          </a:xfrm>
        </p:grpSpPr>
        <p:sp>
          <p:nvSpPr>
            <p:cNvPr id="14" name="object 14"/>
            <p:cNvSpPr/>
            <p:nvPr/>
          </p:nvSpPr>
          <p:spPr>
            <a:xfrm>
              <a:off x="16525685" y="7366327"/>
              <a:ext cx="236854" cy="36195"/>
            </a:xfrm>
            <a:custGeom>
              <a:avLst/>
              <a:gdLst/>
              <a:ahLst/>
              <a:cxnLst/>
              <a:rect l="l" t="t" r="r" b="b"/>
              <a:pathLst>
                <a:path w="236855" h="36195">
                  <a:moveTo>
                    <a:pt x="236721" y="35696"/>
                  </a:moveTo>
                  <a:lnTo>
                    <a:pt x="0" y="0"/>
                  </a:lnTo>
                  <a:lnTo>
                    <a:pt x="236721" y="3569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267096" y="6277974"/>
              <a:ext cx="1010919" cy="1375410"/>
            </a:xfrm>
            <a:custGeom>
              <a:avLst/>
              <a:gdLst/>
              <a:ahLst/>
              <a:cxnLst/>
              <a:rect l="l" t="t" r="r" b="b"/>
              <a:pathLst>
                <a:path w="1010919" h="1375409">
                  <a:moveTo>
                    <a:pt x="1010673" y="1375258"/>
                  </a:moveTo>
                  <a:lnTo>
                    <a:pt x="59108" y="1330781"/>
                  </a:lnTo>
                  <a:lnTo>
                    <a:pt x="0" y="0"/>
                  </a:lnTo>
                  <a:lnTo>
                    <a:pt x="1010673" y="188311"/>
                  </a:lnTo>
                  <a:lnTo>
                    <a:pt x="1010673" y="1375258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67096" y="6277974"/>
              <a:ext cx="1171575" cy="1311275"/>
            </a:xfrm>
            <a:custGeom>
              <a:avLst/>
              <a:gdLst/>
              <a:ahLst/>
              <a:cxnLst/>
              <a:rect l="l" t="t" r="r" b="b"/>
              <a:pathLst>
                <a:path w="1171575" h="1311275">
                  <a:moveTo>
                    <a:pt x="1058895" y="1311024"/>
                  </a:moveTo>
                  <a:lnTo>
                    <a:pt x="103034" y="1311024"/>
                  </a:lnTo>
                  <a:lnTo>
                    <a:pt x="0" y="0"/>
                  </a:lnTo>
                  <a:lnTo>
                    <a:pt x="740148" y="92676"/>
                  </a:lnTo>
                  <a:lnTo>
                    <a:pt x="1171479" y="0"/>
                  </a:lnTo>
                  <a:lnTo>
                    <a:pt x="1089643" y="655226"/>
                  </a:lnTo>
                  <a:lnTo>
                    <a:pt x="1058895" y="1311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94706" y="6536342"/>
              <a:ext cx="127635" cy="629285"/>
            </a:xfrm>
            <a:custGeom>
              <a:avLst/>
              <a:gdLst/>
              <a:ahLst/>
              <a:cxnLst/>
              <a:rect l="l" t="t" r="r" b="b"/>
              <a:pathLst>
                <a:path w="127634" h="629284">
                  <a:moveTo>
                    <a:pt x="52432" y="628883"/>
                  </a:moveTo>
                  <a:lnTo>
                    <a:pt x="17674" y="604926"/>
                  </a:lnTo>
                  <a:lnTo>
                    <a:pt x="4693" y="551945"/>
                  </a:lnTo>
                  <a:lnTo>
                    <a:pt x="0" y="498285"/>
                  </a:lnTo>
                  <a:lnTo>
                    <a:pt x="994" y="444163"/>
                  </a:lnTo>
                  <a:lnTo>
                    <a:pt x="5078" y="389793"/>
                  </a:lnTo>
                  <a:lnTo>
                    <a:pt x="9652" y="335391"/>
                  </a:lnTo>
                  <a:lnTo>
                    <a:pt x="13674" y="284357"/>
                  </a:lnTo>
                  <a:lnTo>
                    <a:pt x="18303" y="233524"/>
                  </a:lnTo>
                  <a:lnTo>
                    <a:pt x="23415" y="182823"/>
                  </a:lnTo>
                  <a:lnTo>
                    <a:pt x="28885" y="132186"/>
                  </a:lnTo>
                  <a:lnTo>
                    <a:pt x="40400" y="30828"/>
                  </a:lnTo>
                  <a:lnTo>
                    <a:pt x="72867" y="0"/>
                  </a:lnTo>
                  <a:lnTo>
                    <a:pt x="83707" y="1902"/>
                  </a:lnTo>
                  <a:lnTo>
                    <a:pt x="93266" y="7635"/>
                  </a:lnTo>
                  <a:lnTo>
                    <a:pt x="100409" y="17233"/>
                  </a:lnTo>
                  <a:lnTo>
                    <a:pt x="103997" y="30733"/>
                  </a:lnTo>
                  <a:lnTo>
                    <a:pt x="108266" y="75894"/>
                  </a:lnTo>
                  <a:lnTo>
                    <a:pt x="117952" y="172652"/>
                  </a:lnTo>
                  <a:lnTo>
                    <a:pt x="122339" y="223226"/>
                  </a:lnTo>
                  <a:lnTo>
                    <a:pt x="125733" y="274581"/>
                  </a:lnTo>
                  <a:lnTo>
                    <a:pt x="127619" y="326205"/>
                  </a:lnTo>
                  <a:lnTo>
                    <a:pt x="127483" y="377586"/>
                  </a:lnTo>
                  <a:lnTo>
                    <a:pt x="124807" y="428213"/>
                  </a:lnTo>
                  <a:lnTo>
                    <a:pt x="119077" y="477574"/>
                  </a:lnTo>
                  <a:lnTo>
                    <a:pt x="109778" y="525157"/>
                  </a:lnTo>
                  <a:lnTo>
                    <a:pt x="96392" y="570451"/>
                  </a:lnTo>
                  <a:lnTo>
                    <a:pt x="78406" y="612944"/>
                  </a:lnTo>
                  <a:lnTo>
                    <a:pt x="59995" y="627963"/>
                  </a:lnTo>
                  <a:lnTo>
                    <a:pt x="52432" y="628883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8499" y="7296270"/>
              <a:ext cx="118302" cy="1236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97112" y="6499214"/>
              <a:ext cx="116839" cy="683260"/>
            </a:xfrm>
            <a:custGeom>
              <a:avLst/>
              <a:gdLst/>
              <a:ahLst/>
              <a:cxnLst/>
              <a:rect l="l" t="t" r="r" b="b"/>
              <a:pathLst>
                <a:path w="116840" h="683259">
                  <a:moveTo>
                    <a:pt x="55438" y="682904"/>
                  </a:moveTo>
                  <a:lnTo>
                    <a:pt x="23830" y="661143"/>
                  </a:lnTo>
                  <a:lnTo>
                    <a:pt x="10170" y="617814"/>
                  </a:lnTo>
                  <a:lnTo>
                    <a:pt x="2700" y="572714"/>
                  </a:lnTo>
                  <a:lnTo>
                    <a:pt x="0" y="526408"/>
                  </a:lnTo>
                  <a:lnTo>
                    <a:pt x="646" y="479462"/>
                  </a:lnTo>
                  <a:lnTo>
                    <a:pt x="3219" y="432444"/>
                  </a:lnTo>
                  <a:lnTo>
                    <a:pt x="6296" y="385917"/>
                  </a:lnTo>
                  <a:lnTo>
                    <a:pt x="8456" y="340450"/>
                  </a:lnTo>
                  <a:lnTo>
                    <a:pt x="9407" y="286968"/>
                  </a:lnTo>
                  <a:lnTo>
                    <a:pt x="9797" y="232301"/>
                  </a:lnTo>
                  <a:lnTo>
                    <a:pt x="11369" y="177347"/>
                  </a:lnTo>
                  <a:lnTo>
                    <a:pt x="15869" y="123006"/>
                  </a:lnTo>
                  <a:lnTo>
                    <a:pt x="25043" y="70176"/>
                  </a:lnTo>
                  <a:lnTo>
                    <a:pt x="40636" y="19756"/>
                  </a:lnTo>
                  <a:lnTo>
                    <a:pt x="68329" y="0"/>
                  </a:lnTo>
                  <a:lnTo>
                    <a:pt x="76359" y="1207"/>
                  </a:lnTo>
                  <a:lnTo>
                    <a:pt x="106571" y="66557"/>
                  </a:lnTo>
                  <a:lnTo>
                    <a:pt x="113586" y="115175"/>
                  </a:lnTo>
                  <a:lnTo>
                    <a:pt x="116391" y="165010"/>
                  </a:lnTo>
                  <a:lnTo>
                    <a:pt x="116217" y="215461"/>
                  </a:lnTo>
                  <a:lnTo>
                    <a:pt x="114298" y="265928"/>
                  </a:lnTo>
                  <a:lnTo>
                    <a:pt x="111866" y="315808"/>
                  </a:lnTo>
                  <a:lnTo>
                    <a:pt x="110154" y="364502"/>
                  </a:lnTo>
                  <a:lnTo>
                    <a:pt x="110193" y="415990"/>
                  </a:lnTo>
                  <a:lnTo>
                    <a:pt x="110628" y="467808"/>
                  </a:lnTo>
                  <a:lnTo>
                    <a:pt x="109497" y="519456"/>
                  </a:lnTo>
                  <a:lnTo>
                    <a:pt x="104842" y="570435"/>
                  </a:lnTo>
                  <a:lnTo>
                    <a:pt x="94701" y="620249"/>
                  </a:lnTo>
                  <a:lnTo>
                    <a:pt x="77114" y="668397"/>
                  </a:lnTo>
                  <a:lnTo>
                    <a:pt x="61886" y="682087"/>
                  </a:lnTo>
                  <a:lnTo>
                    <a:pt x="55438" y="682904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00767" y="7323186"/>
              <a:ext cx="115501" cy="10890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512152" y="6547413"/>
              <a:ext cx="107314" cy="591185"/>
            </a:xfrm>
            <a:custGeom>
              <a:avLst/>
              <a:gdLst/>
              <a:ahLst/>
              <a:cxnLst/>
              <a:rect l="l" t="t" r="r" b="b"/>
              <a:pathLst>
                <a:path w="107315" h="591184">
                  <a:moveTo>
                    <a:pt x="53161" y="590800"/>
                  </a:moveTo>
                  <a:lnTo>
                    <a:pt x="17257" y="563981"/>
                  </a:lnTo>
                  <a:lnTo>
                    <a:pt x="5599" y="510697"/>
                  </a:lnTo>
                  <a:lnTo>
                    <a:pt x="611" y="456347"/>
                  </a:lnTo>
                  <a:lnTo>
                    <a:pt x="0" y="401465"/>
                  </a:lnTo>
                  <a:lnTo>
                    <a:pt x="1474" y="346587"/>
                  </a:lnTo>
                  <a:lnTo>
                    <a:pt x="2742" y="292250"/>
                  </a:lnTo>
                  <a:lnTo>
                    <a:pt x="1802" y="182935"/>
                  </a:lnTo>
                  <a:lnTo>
                    <a:pt x="3533" y="128175"/>
                  </a:lnTo>
                  <a:lnTo>
                    <a:pt x="9846" y="74280"/>
                  </a:lnTo>
                  <a:lnTo>
                    <a:pt x="23081" y="21952"/>
                  </a:lnTo>
                  <a:lnTo>
                    <a:pt x="53066" y="0"/>
                  </a:lnTo>
                  <a:lnTo>
                    <a:pt x="62318" y="1376"/>
                  </a:lnTo>
                  <a:lnTo>
                    <a:pt x="96371" y="74280"/>
                  </a:lnTo>
                  <a:lnTo>
                    <a:pt x="102666" y="128175"/>
                  </a:lnTo>
                  <a:lnTo>
                    <a:pt x="104383" y="182935"/>
                  </a:lnTo>
                  <a:lnTo>
                    <a:pt x="103485" y="292250"/>
                  </a:lnTo>
                  <a:lnTo>
                    <a:pt x="106771" y="401465"/>
                  </a:lnTo>
                  <a:lnTo>
                    <a:pt x="106145" y="456347"/>
                  </a:lnTo>
                  <a:lnTo>
                    <a:pt x="100945" y="510697"/>
                  </a:lnTo>
                  <a:lnTo>
                    <a:pt x="88875" y="563981"/>
                  </a:lnTo>
                  <a:lnTo>
                    <a:pt x="64529" y="589133"/>
                  </a:lnTo>
                  <a:lnTo>
                    <a:pt x="53161" y="59080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05441" y="7282049"/>
              <a:ext cx="127897" cy="1335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647531" y="5596023"/>
              <a:ext cx="450850" cy="1147445"/>
            </a:xfrm>
            <a:custGeom>
              <a:avLst/>
              <a:gdLst/>
              <a:ahLst/>
              <a:cxnLst/>
              <a:rect l="l" t="t" r="r" b="b"/>
              <a:pathLst>
                <a:path w="450850" h="1147445">
                  <a:moveTo>
                    <a:pt x="443649" y="1147337"/>
                  </a:moveTo>
                  <a:lnTo>
                    <a:pt x="426792" y="1102567"/>
                  </a:lnTo>
                  <a:lnTo>
                    <a:pt x="419084" y="1058049"/>
                  </a:lnTo>
                  <a:lnTo>
                    <a:pt x="411555" y="1023909"/>
                  </a:lnTo>
                  <a:lnTo>
                    <a:pt x="395235" y="1010279"/>
                  </a:lnTo>
                  <a:lnTo>
                    <a:pt x="391798" y="1007129"/>
                  </a:lnTo>
                  <a:lnTo>
                    <a:pt x="388456" y="1005793"/>
                  </a:lnTo>
                  <a:lnTo>
                    <a:pt x="385209" y="1005793"/>
                  </a:lnTo>
                  <a:lnTo>
                    <a:pt x="367752" y="1020970"/>
                  </a:lnTo>
                  <a:lnTo>
                    <a:pt x="353554" y="1058060"/>
                  </a:lnTo>
                  <a:lnTo>
                    <a:pt x="330206" y="1147337"/>
                  </a:lnTo>
                  <a:lnTo>
                    <a:pt x="299591" y="1101720"/>
                  </a:lnTo>
                  <a:lnTo>
                    <a:pt x="278080" y="1051272"/>
                  </a:lnTo>
                  <a:lnTo>
                    <a:pt x="262675" y="1001038"/>
                  </a:lnTo>
                  <a:lnTo>
                    <a:pt x="250376" y="956066"/>
                  </a:lnTo>
                  <a:lnTo>
                    <a:pt x="237950" y="1000606"/>
                  </a:lnTo>
                  <a:lnTo>
                    <a:pt x="225811" y="1047812"/>
                  </a:lnTo>
                  <a:lnTo>
                    <a:pt x="213851" y="1090043"/>
                  </a:lnTo>
                  <a:lnTo>
                    <a:pt x="195182" y="1127484"/>
                  </a:lnTo>
                  <a:lnTo>
                    <a:pt x="188976" y="1130730"/>
                  </a:lnTo>
                  <a:lnTo>
                    <a:pt x="183151" y="1130730"/>
                  </a:lnTo>
                  <a:lnTo>
                    <a:pt x="160261" y="1111909"/>
                  </a:lnTo>
                  <a:lnTo>
                    <a:pt x="141481" y="1070504"/>
                  </a:lnTo>
                  <a:lnTo>
                    <a:pt x="124079" y="1029099"/>
                  </a:lnTo>
                  <a:lnTo>
                    <a:pt x="105326" y="1010279"/>
                  </a:lnTo>
                  <a:lnTo>
                    <a:pt x="86047" y="1027802"/>
                  </a:lnTo>
                  <a:lnTo>
                    <a:pt x="72847" y="1068428"/>
                  </a:lnTo>
                  <a:lnTo>
                    <a:pt x="59629" y="1114244"/>
                  </a:lnTo>
                  <a:lnTo>
                    <a:pt x="40297" y="1147337"/>
                  </a:lnTo>
                  <a:lnTo>
                    <a:pt x="30536" y="1110944"/>
                  </a:lnTo>
                  <a:lnTo>
                    <a:pt x="20506" y="1081182"/>
                  </a:lnTo>
                  <a:lnTo>
                    <a:pt x="10298" y="1057343"/>
                  </a:lnTo>
                  <a:lnTo>
                    <a:pt x="0" y="1038721"/>
                  </a:lnTo>
                  <a:lnTo>
                    <a:pt x="0" y="147843"/>
                  </a:lnTo>
                  <a:lnTo>
                    <a:pt x="15612" y="139214"/>
                  </a:lnTo>
                  <a:lnTo>
                    <a:pt x="30652" y="132142"/>
                  </a:lnTo>
                  <a:lnTo>
                    <a:pt x="45334" y="127361"/>
                  </a:lnTo>
                  <a:lnTo>
                    <a:pt x="59872" y="125604"/>
                  </a:lnTo>
                  <a:lnTo>
                    <a:pt x="81698" y="130230"/>
                  </a:lnTo>
                  <a:lnTo>
                    <a:pt x="104204" y="145719"/>
                  </a:lnTo>
                  <a:lnTo>
                    <a:pt x="128035" y="174487"/>
                  </a:lnTo>
                  <a:lnTo>
                    <a:pt x="153835" y="218949"/>
                  </a:lnTo>
                  <a:lnTo>
                    <a:pt x="159033" y="174260"/>
                  </a:lnTo>
                  <a:lnTo>
                    <a:pt x="171716" y="129732"/>
                  </a:lnTo>
                  <a:lnTo>
                    <a:pt x="187513" y="95548"/>
                  </a:lnTo>
                  <a:lnTo>
                    <a:pt x="202058" y="81891"/>
                  </a:lnTo>
                  <a:lnTo>
                    <a:pt x="209792" y="73205"/>
                  </a:lnTo>
                  <a:lnTo>
                    <a:pt x="216381" y="69292"/>
                  </a:lnTo>
                  <a:lnTo>
                    <a:pt x="222015" y="69292"/>
                  </a:lnTo>
                  <a:lnTo>
                    <a:pt x="239222" y="86140"/>
                  </a:lnTo>
                  <a:lnTo>
                    <a:pt x="249946" y="126690"/>
                  </a:lnTo>
                  <a:lnTo>
                    <a:pt x="257735" y="175956"/>
                  </a:lnTo>
                  <a:lnTo>
                    <a:pt x="266132" y="218949"/>
                  </a:lnTo>
                  <a:lnTo>
                    <a:pt x="289883" y="182856"/>
                  </a:lnTo>
                  <a:lnTo>
                    <a:pt x="305091" y="141631"/>
                  </a:lnTo>
                  <a:lnTo>
                    <a:pt x="314830" y="96559"/>
                  </a:lnTo>
                  <a:lnTo>
                    <a:pt x="322177" y="48920"/>
                  </a:lnTo>
                  <a:lnTo>
                    <a:pt x="330206" y="0"/>
                  </a:lnTo>
                  <a:lnTo>
                    <a:pt x="347841" y="35635"/>
                  </a:lnTo>
                  <a:lnTo>
                    <a:pt x="362337" y="76630"/>
                  </a:lnTo>
                  <a:lnTo>
                    <a:pt x="374518" y="121703"/>
                  </a:lnTo>
                  <a:lnTo>
                    <a:pt x="385209" y="169570"/>
                  </a:lnTo>
                  <a:lnTo>
                    <a:pt x="395235" y="218949"/>
                  </a:lnTo>
                  <a:lnTo>
                    <a:pt x="414680" y="181251"/>
                  </a:lnTo>
                  <a:lnTo>
                    <a:pt x="423877" y="135251"/>
                  </a:lnTo>
                  <a:lnTo>
                    <a:pt x="428870" y="89164"/>
                  </a:lnTo>
                  <a:lnTo>
                    <a:pt x="435705" y="51205"/>
                  </a:lnTo>
                  <a:lnTo>
                    <a:pt x="450429" y="29587"/>
                  </a:lnTo>
                  <a:lnTo>
                    <a:pt x="450429" y="1105914"/>
                  </a:lnTo>
                  <a:lnTo>
                    <a:pt x="447718" y="1115554"/>
                  </a:lnTo>
                  <a:lnTo>
                    <a:pt x="445571" y="1125480"/>
                  </a:lnTo>
                  <a:lnTo>
                    <a:pt x="444158" y="1135979"/>
                  </a:lnTo>
                  <a:lnTo>
                    <a:pt x="443649" y="1147337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647529" y="5596026"/>
              <a:ext cx="450850" cy="1147445"/>
            </a:xfrm>
            <a:custGeom>
              <a:avLst/>
              <a:gdLst/>
              <a:ahLst/>
              <a:cxnLst/>
              <a:rect l="l" t="t" r="r" b="b"/>
              <a:pathLst>
                <a:path w="450850" h="1147445">
                  <a:moveTo>
                    <a:pt x="385394" y="169608"/>
                  </a:moveTo>
                  <a:lnTo>
                    <a:pt x="374738" y="121742"/>
                  </a:lnTo>
                  <a:lnTo>
                    <a:pt x="362750" y="76644"/>
                  </a:lnTo>
                  <a:lnTo>
                    <a:pt x="348538" y="35636"/>
                  </a:lnTo>
                  <a:lnTo>
                    <a:pt x="331152" y="0"/>
                  </a:lnTo>
                  <a:lnTo>
                    <a:pt x="328549" y="12026"/>
                  </a:lnTo>
                  <a:lnTo>
                    <a:pt x="322275" y="48399"/>
                  </a:lnTo>
                  <a:lnTo>
                    <a:pt x="385394" y="169608"/>
                  </a:lnTo>
                  <a:close/>
                </a:path>
                <a:path w="450850" h="1147445">
                  <a:moveTo>
                    <a:pt x="450430" y="926477"/>
                  </a:moveTo>
                  <a:lnTo>
                    <a:pt x="405295" y="834898"/>
                  </a:lnTo>
                  <a:lnTo>
                    <a:pt x="359892" y="744080"/>
                  </a:lnTo>
                  <a:lnTo>
                    <a:pt x="314159" y="654062"/>
                  </a:lnTo>
                  <a:lnTo>
                    <a:pt x="291134" y="609358"/>
                  </a:lnTo>
                  <a:lnTo>
                    <a:pt x="268020" y="564883"/>
                  </a:lnTo>
                  <a:lnTo>
                    <a:pt x="244792" y="520623"/>
                  </a:lnTo>
                  <a:lnTo>
                    <a:pt x="221437" y="476580"/>
                  </a:lnTo>
                  <a:lnTo>
                    <a:pt x="197954" y="432790"/>
                  </a:lnTo>
                  <a:lnTo>
                    <a:pt x="174332" y="389216"/>
                  </a:lnTo>
                  <a:lnTo>
                    <a:pt x="150583" y="345909"/>
                  </a:lnTo>
                  <a:lnTo>
                    <a:pt x="126669" y="302831"/>
                  </a:lnTo>
                  <a:lnTo>
                    <a:pt x="102616" y="260019"/>
                  </a:lnTo>
                  <a:lnTo>
                    <a:pt x="78384" y="217462"/>
                  </a:lnTo>
                  <a:lnTo>
                    <a:pt x="53987" y="175171"/>
                  </a:lnTo>
                  <a:lnTo>
                    <a:pt x="29413" y="133146"/>
                  </a:lnTo>
                  <a:lnTo>
                    <a:pt x="22047" y="136283"/>
                  </a:lnTo>
                  <a:lnTo>
                    <a:pt x="14706" y="139776"/>
                  </a:lnTo>
                  <a:lnTo>
                    <a:pt x="7353" y="143649"/>
                  </a:lnTo>
                  <a:lnTo>
                    <a:pt x="0" y="147853"/>
                  </a:lnTo>
                  <a:lnTo>
                    <a:pt x="0" y="1038720"/>
                  </a:lnTo>
                  <a:lnTo>
                    <a:pt x="10299" y="1057351"/>
                  </a:lnTo>
                  <a:lnTo>
                    <a:pt x="20497" y="1081189"/>
                  </a:lnTo>
                  <a:lnTo>
                    <a:pt x="30530" y="1110945"/>
                  </a:lnTo>
                  <a:lnTo>
                    <a:pt x="40297" y="1147343"/>
                  </a:lnTo>
                  <a:lnTo>
                    <a:pt x="59626" y="1114247"/>
                  </a:lnTo>
                  <a:lnTo>
                    <a:pt x="72847" y="1068438"/>
                  </a:lnTo>
                  <a:lnTo>
                    <a:pt x="86042" y="1027811"/>
                  </a:lnTo>
                  <a:lnTo>
                    <a:pt x="105321" y="1010285"/>
                  </a:lnTo>
                  <a:lnTo>
                    <a:pt x="124079" y="1029106"/>
                  </a:lnTo>
                  <a:lnTo>
                    <a:pt x="141478" y="1070508"/>
                  </a:lnTo>
                  <a:lnTo>
                    <a:pt x="160261" y="1111910"/>
                  </a:lnTo>
                  <a:lnTo>
                    <a:pt x="183146" y="1130731"/>
                  </a:lnTo>
                  <a:lnTo>
                    <a:pt x="188976" y="1130731"/>
                  </a:lnTo>
                  <a:lnTo>
                    <a:pt x="213842" y="1090053"/>
                  </a:lnTo>
                  <a:lnTo>
                    <a:pt x="225806" y="1047813"/>
                  </a:lnTo>
                  <a:lnTo>
                    <a:pt x="237947" y="1000607"/>
                  </a:lnTo>
                  <a:lnTo>
                    <a:pt x="250367" y="956068"/>
                  </a:lnTo>
                  <a:lnTo>
                    <a:pt x="262674" y="1001039"/>
                  </a:lnTo>
                  <a:lnTo>
                    <a:pt x="278079" y="1051280"/>
                  </a:lnTo>
                  <a:lnTo>
                    <a:pt x="299593" y="1101725"/>
                  </a:lnTo>
                  <a:lnTo>
                    <a:pt x="330200" y="1147343"/>
                  </a:lnTo>
                  <a:lnTo>
                    <a:pt x="353555" y="1058062"/>
                  </a:lnTo>
                  <a:lnTo>
                    <a:pt x="367753" y="1020978"/>
                  </a:lnTo>
                  <a:lnTo>
                    <a:pt x="385203" y="1005801"/>
                  </a:lnTo>
                  <a:lnTo>
                    <a:pt x="388454" y="1005801"/>
                  </a:lnTo>
                  <a:lnTo>
                    <a:pt x="391795" y="1007135"/>
                  </a:lnTo>
                  <a:lnTo>
                    <a:pt x="395236" y="1010285"/>
                  </a:lnTo>
                  <a:lnTo>
                    <a:pt x="411556" y="1023912"/>
                  </a:lnTo>
                  <a:lnTo>
                    <a:pt x="419087" y="1058049"/>
                  </a:lnTo>
                  <a:lnTo>
                    <a:pt x="426783" y="1102575"/>
                  </a:lnTo>
                  <a:lnTo>
                    <a:pt x="443649" y="1147343"/>
                  </a:lnTo>
                  <a:lnTo>
                    <a:pt x="444157" y="1135989"/>
                  </a:lnTo>
                  <a:lnTo>
                    <a:pt x="445566" y="1125486"/>
                  </a:lnTo>
                  <a:lnTo>
                    <a:pt x="447713" y="1115555"/>
                  </a:lnTo>
                  <a:lnTo>
                    <a:pt x="450430" y="1105916"/>
                  </a:lnTo>
                  <a:lnTo>
                    <a:pt x="450430" y="926477"/>
                  </a:lnTo>
                  <a:close/>
                </a:path>
                <a:path w="450850" h="1147445">
                  <a:moveTo>
                    <a:pt x="450430" y="29591"/>
                  </a:moveTo>
                  <a:lnTo>
                    <a:pt x="434035" y="55943"/>
                  </a:lnTo>
                  <a:lnTo>
                    <a:pt x="427266" y="102704"/>
                  </a:lnTo>
                  <a:lnTo>
                    <a:pt x="420509" y="157048"/>
                  </a:lnTo>
                  <a:lnTo>
                    <a:pt x="404114" y="206159"/>
                  </a:lnTo>
                  <a:lnTo>
                    <a:pt x="450430" y="294830"/>
                  </a:lnTo>
                  <a:lnTo>
                    <a:pt x="450430" y="29591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004227" y="787112"/>
            <a:ext cx="14839315" cy="5743575"/>
            <a:chOff x="1004227" y="787112"/>
            <a:chExt cx="14839315" cy="5743575"/>
          </a:xfrm>
        </p:grpSpPr>
        <p:sp>
          <p:nvSpPr>
            <p:cNvPr id="26" name="object 26"/>
            <p:cNvSpPr/>
            <p:nvPr/>
          </p:nvSpPr>
          <p:spPr>
            <a:xfrm>
              <a:off x="14300409" y="3680656"/>
              <a:ext cx="1506220" cy="1481455"/>
            </a:xfrm>
            <a:custGeom>
              <a:avLst/>
              <a:gdLst/>
              <a:ahLst/>
              <a:cxnLst/>
              <a:rect l="l" t="t" r="r" b="b"/>
              <a:pathLst>
                <a:path w="1506219" h="1481454">
                  <a:moveTo>
                    <a:pt x="271557" y="1481449"/>
                  </a:moveTo>
                  <a:lnTo>
                    <a:pt x="0" y="1110705"/>
                  </a:lnTo>
                  <a:lnTo>
                    <a:pt x="64838" y="134278"/>
                  </a:lnTo>
                  <a:lnTo>
                    <a:pt x="1505672" y="0"/>
                  </a:lnTo>
                  <a:lnTo>
                    <a:pt x="1498712" y="1432689"/>
                  </a:lnTo>
                  <a:lnTo>
                    <a:pt x="271557" y="1481449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347415" y="3648849"/>
              <a:ext cx="1496060" cy="1488440"/>
            </a:xfrm>
            <a:custGeom>
              <a:avLst/>
              <a:gdLst/>
              <a:ahLst/>
              <a:cxnLst/>
              <a:rect l="l" t="t" r="r" b="b"/>
              <a:pathLst>
                <a:path w="1496059" h="1488439">
                  <a:moveTo>
                    <a:pt x="233512" y="1488020"/>
                  </a:moveTo>
                  <a:lnTo>
                    <a:pt x="253059" y="1198987"/>
                  </a:lnTo>
                  <a:lnTo>
                    <a:pt x="0" y="1143180"/>
                  </a:lnTo>
                  <a:lnTo>
                    <a:pt x="20309" y="40569"/>
                  </a:lnTo>
                  <a:lnTo>
                    <a:pt x="1483933" y="0"/>
                  </a:lnTo>
                  <a:lnTo>
                    <a:pt x="1496042" y="1428975"/>
                  </a:lnTo>
                  <a:lnTo>
                    <a:pt x="233512" y="1488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91086" y="4803457"/>
              <a:ext cx="240029" cy="333375"/>
            </a:xfrm>
            <a:custGeom>
              <a:avLst/>
              <a:gdLst/>
              <a:ahLst/>
              <a:cxnLst/>
              <a:rect l="l" t="t" r="r" b="b"/>
              <a:pathLst>
                <a:path w="240030" h="333375">
                  <a:moveTo>
                    <a:pt x="189841" y="333316"/>
                  </a:moveTo>
                  <a:lnTo>
                    <a:pt x="0" y="0"/>
                  </a:lnTo>
                  <a:lnTo>
                    <a:pt x="239996" y="73520"/>
                  </a:lnTo>
                  <a:lnTo>
                    <a:pt x="223405" y="331411"/>
                  </a:lnTo>
                  <a:lnTo>
                    <a:pt x="189841" y="333316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344842" y="4791933"/>
              <a:ext cx="255904" cy="345440"/>
            </a:xfrm>
            <a:custGeom>
              <a:avLst/>
              <a:gdLst/>
              <a:ahLst/>
              <a:cxnLst/>
              <a:rect l="l" t="t" r="r" b="b"/>
              <a:pathLst>
                <a:path w="255905" h="345439">
                  <a:moveTo>
                    <a:pt x="236086" y="344839"/>
                  </a:moveTo>
                  <a:lnTo>
                    <a:pt x="95" y="95"/>
                  </a:lnTo>
                  <a:lnTo>
                    <a:pt x="255633" y="55806"/>
                  </a:lnTo>
                  <a:lnTo>
                    <a:pt x="236086" y="344839"/>
                  </a:lnTo>
                  <a:close/>
                </a:path>
              </a:pathLst>
            </a:custGeom>
            <a:solidFill>
              <a:srgbClr val="E3B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41996" y="3776280"/>
              <a:ext cx="1329690" cy="1144905"/>
            </a:xfrm>
            <a:custGeom>
              <a:avLst/>
              <a:gdLst/>
              <a:ahLst/>
              <a:cxnLst/>
              <a:rect l="l" t="t" r="r" b="b"/>
              <a:pathLst>
                <a:path w="1329690" h="1144904">
                  <a:moveTo>
                    <a:pt x="170586" y="80467"/>
                  </a:moveTo>
                  <a:lnTo>
                    <a:pt x="169341" y="39230"/>
                  </a:lnTo>
                  <a:lnTo>
                    <a:pt x="0" y="45618"/>
                  </a:lnTo>
                  <a:lnTo>
                    <a:pt x="1244" y="86182"/>
                  </a:lnTo>
                  <a:lnTo>
                    <a:pt x="170586" y="80467"/>
                  </a:lnTo>
                  <a:close/>
                </a:path>
                <a:path w="1329690" h="1144904">
                  <a:moveTo>
                    <a:pt x="211874" y="345973"/>
                  </a:moveTo>
                  <a:lnTo>
                    <a:pt x="210629" y="305409"/>
                  </a:lnTo>
                  <a:lnTo>
                    <a:pt x="2476" y="313029"/>
                  </a:lnTo>
                  <a:lnTo>
                    <a:pt x="3721" y="353593"/>
                  </a:lnTo>
                  <a:lnTo>
                    <a:pt x="211874" y="345973"/>
                  </a:lnTo>
                  <a:close/>
                </a:path>
                <a:path w="1329690" h="1144904">
                  <a:moveTo>
                    <a:pt x="256870" y="612063"/>
                  </a:moveTo>
                  <a:lnTo>
                    <a:pt x="255536" y="571588"/>
                  </a:lnTo>
                  <a:lnTo>
                    <a:pt x="4292" y="580440"/>
                  </a:lnTo>
                  <a:lnTo>
                    <a:pt x="6299" y="621017"/>
                  </a:lnTo>
                  <a:lnTo>
                    <a:pt x="256870" y="612063"/>
                  </a:lnTo>
                  <a:close/>
                </a:path>
                <a:path w="1329690" h="1144904">
                  <a:moveTo>
                    <a:pt x="477037" y="871385"/>
                  </a:moveTo>
                  <a:lnTo>
                    <a:pt x="475792" y="830719"/>
                  </a:lnTo>
                  <a:lnTo>
                    <a:pt x="6959" y="847191"/>
                  </a:lnTo>
                  <a:lnTo>
                    <a:pt x="8204" y="888428"/>
                  </a:lnTo>
                  <a:lnTo>
                    <a:pt x="477037" y="871385"/>
                  </a:lnTo>
                  <a:close/>
                </a:path>
                <a:path w="1329690" h="1144904">
                  <a:moveTo>
                    <a:pt x="599567" y="1134224"/>
                  </a:moveTo>
                  <a:lnTo>
                    <a:pt x="598322" y="1093749"/>
                  </a:lnTo>
                  <a:lnTo>
                    <a:pt x="316560" y="1103172"/>
                  </a:lnTo>
                  <a:lnTo>
                    <a:pt x="317804" y="1144409"/>
                  </a:lnTo>
                  <a:lnTo>
                    <a:pt x="599567" y="1134224"/>
                  </a:lnTo>
                  <a:close/>
                </a:path>
                <a:path w="1329690" h="1144904">
                  <a:moveTo>
                    <a:pt x="744308" y="328269"/>
                  </a:moveTo>
                  <a:lnTo>
                    <a:pt x="742873" y="287693"/>
                  </a:lnTo>
                  <a:lnTo>
                    <a:pt x="309600" y="302844"/>
                  </a:lnTo>
                  <a:lnTo>
                    <a:pt x="310845" y="343408"/>
                  </a:lnTo>
                  <a:lnTo>
                    <a:pt x="744308" y="328269"/>
                  </a:lnTo>
                  <a:close/>
                </a:path>
                <a:path w="1329690" h="1144904">
                  <a:moveTo>
                    <a:pt x="1070978" y="449872"/>
                  </a:moveTo>
                  <a:lnTo>
                    <a:pt x="1068971" y="408647"/>
                  </a:lnTo>
                  <a:lnTo>
                    <a:pt x="115379" y="442264"/>
                  </a:lnTo>
                  <a:lnTo>
                    <a:pt x="116611" y="483501"/>
                  </a:lnTo>
                  <a:lnTo>
                    <a:pt x="1070978" y="449872"/>
                  </a:lnTo>
                  <a:close/>
                </a:path>
                <a:path w="1329690" h="1144904">
                  <a:moveTo>
                    <a:pt x="1087374" y="983475"/>
                  </a:moveTo>
                  <a:lnTo>
                    <a:pt x="1085469" y="942238"/>
                  </a:lnTo>
                  <a:lnTo>
                    <a:pt x="329819" y="968895"/>
                  </a:lnTo>
                  <a:lnTo>
                    <a:pt x="331063" y="1010132"/>
                  </a:lnTo>
                  <a:lnTo>
                    <a:pt x="1087374" y="983475"/>
                  </a:lnTo>
                  <a:close/>
                </a:path>
                <a:path w="1329690" h="1144904">
                  <a:moveTo>
                    <a:pt x="1243457" y="711009"/>
                  </a:moveTo>
                  <a:lnTo>
                    <a:pt x="1242225" y="669772"/>
                  </a:lnTo>
                  <a:lnTo>
                    <a:pt x="5727" y="713486"/>
                  </a:lnTo>
                  <a:lnTo>
                    <a:pt x="6959" y="754049"/>
                  </a:lnTo>
                  <a:lnTo>
                    <a:pt x="1243457" y="711009"/>
                  </a:lnTo>
                  <a:close/>
                </a:path>
                <a:path w="1329690" h="1144904">
                  <a:moveTo>
                    <a:pt x="1273403" y="175602"/>
                  </a:moveTo>
                  <a:lnTo>
                    <a:pt x="1272070" y="135039"/>
                  </a:lnTo>
                  <a:lnTo>
                    <a:pt x="1244" y="179324"/>
                  </a:lnTo>
                  <a:lnTo>
                    <a:pt x="2476" y="220560"/>
                  </a:lnTo>
                  <a:lnTo>
                    <a:pt x="1273403" y="175602"/>
                  </a:lnTo>
                  <a:close/>
                </a:path>
                <a:path w="1329690" h="1144904">
                  <a:moveTo>
                    <a:pt x="1320215" y="40563"/>
                  </a:moveTo>
                  <a:lnTo>
                    <a:pt x="1318983" y="0"/>
                  </a:lnTo>
                  <a:lnTo>
                    <a:pt x="307035" y="35420"/>
                  </a:lnTo>
                  <a:lnTo>
                    <a:pt x="308940" y="75996"/>
                  </a:lnTo>
                  <a:lnTo>
                    <a:pt x="1320215" y="40563"/>
                  </a:lnTo>
                  <a:close/>
                </a:path>
                <a:path w="1329690" h="1144904">
                  <a:moveTo>
                    <a:pt x="1322222" y="307314"/>
                  </a:moveTo>
                  <a:lnTo>
                    <a:pt x="1320888" y="266750"/>
                  </a:lnTo>
                  <a:lnTo>
                    <a:pt x="815251" y="284454"/>
                  </a:lnTo>
                  <a:lnTo>
                    <a:pt x="816483" y="325031"/>
                  </a:lnTo>
                  <a:lnTo>
                    <a:pt x="1322222" y="307314"/>
                  </a:lnTo>
                  <a:close/>
                </a:path>
                <a:path w="1329690" h="1144904">
                  <a:moveTo>
                    <a:pt x="1323467" y="441121"/>
                  </a:moveTo>
                  <a:lnTo>
                    <a:pt x="1322222" y="400545"/>
                  </a:lnTo>
                  <a:lnTo>
                    <a:pt x="1182624" y="405599"/>
                  </a:lnTo>
                  <a:lnTo>
                    <a:pt x="1183868" y="446074"/>
                  </a:lnTo>
                  <a:lnTo>
                    <a:pt x="1323467" y="441121"/>
                  </a:lnTo>
                  <a:close/>
                </a:path>
                <a:path w="1329690" h="1144904">
                  <a:moveTo>
                    <a:pt x="1324698" y="574154"/>
                  </a:moveTo>
                  <a:lnTo>
                    <a:pt x="1323467" y="533488"/>
                  </a:lnTo>
                  <a:lnTo>
                    <a:pt x="352602" y="567778"/>
                  </a:lnTo>
                  <a:lnTo>
                    <a:pt x="354609" y="608342"/>
                  </a:lnTo>
                  <a:lnTo>
                    <a:pt x="1324698" y="574154"/>
                  </a:lnTo>
                  <a:close/>
                </a:path>
                <a:path w="1329690" h="1144904">
                  <a:moveTo>
                    <a:pt x="1327086" y="840816"/>
                  </a:moveTo>
                  <a:lnTo>
                    <a:pt x="1325181" y="800239"/>
                  </a:lnTo>
                  <a:lnTo>
                    <a:pt x="747255" y="820521"/>
                  </a:lnTo>
                  <a:lnTo>
                    <a:pt x="748499" y="861098"/>
                  </a:lnTo>
                  <a:lnTo>
                    <a:pt x="1327086" y="840816"/>
                  </a:lnTo>
                  <a:close/>
                </a:path>
                <a:path w="1329690" h="1144904">
                  <a:moveTo>
                    <a:pt x="1327937" y="974521"/>
                  </a:moveTo>
                  <a:lnTo>
                    <a:pt x="1326705" y="933475"/>
                  </a:lnTo>
                  <a:lnTo>
                    <a:pt x="1149070" y="939660"/>
                  </a:lnTo>
                  <a:lnTo>
                    <a:pt x="1150975" y="980897"/>
                  </a:lnTo>
                  <a:lnTo>
                    <a:pt x="1327937" y="974521"/>
                  </a:lnTo>
                  <a:close/>
                </a:path>
                <a:path w="1329690" h="1144904">
                  <a:moveTo>
                    <a:pt x="1329283" y="1107744"/>
                  </a:moveTo>
                  <a:lnTo>
                    <a:pt x="1327848" y="1067079"/>
                  </a:lnTo>
                  <a:lnTo>
                    <a:pt x="652195" y="1090510"/>
                  </a:lnTo>
                  <a:lnTo>
                    <a:pt x="654202" y="1131747"/>
                  </a:lnTo>
                  <a:lnTo>
                    <a:pt x="1329283" y="1107744"/>
                  </a:lnTo>
                  <a:close/>
                </a:path>
              </a:pathLst>
            </a:custGeom>
            <a:solidFill>
              <a:srgbClr val="4B4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903879" y="2990406"/>
              <a:ext cx="450215" cy="1144905"/>
            </a:xfrm>
            <a:custGeom>
              <a:avLst/>
              <a:gdLst/>
              <a:ahLst/>
              <a:cxnLst/>
              <a:rect l="l" t="t" r="r" b="b"/>
              <a:pathLst>
                <a:path w="450215" h="1144904">
                  <a:moveTo>
                    <a:pt x="442996" y="1144799"/>
                  </a:moveTo>
                  <a:lnTo>
                    <a:pt x="426164" y="1100128"/>
                  </a:lnTo>
                  <a:lnTo>
                    <a:pt x="418467" y="1055708"/>
                  </a:lnTo>
                  <a:lnTo>
                    <a:pt x="410949" y="1021644"/>
                  </a:lnTo>
                  <a:lnTo>
                    <a:pt x="394653" y="1008044"/>
                  </a:lnTo>
                  <a:lnTo>
                    <a:pt x="391221" y="1004901"/>
                  </a:lnTo>
                  <a:lnTo>
                    <a:pt x="387884" y="1003568"/>
                  </a:lnTo>
                  <a:lnTo>
                    <a:pt x="384642" y="1003568"/>
                  </a:lnTo>
                  <a:lnTo>
                    <a:pt x="367210" y="1018711"/>
                  </a:lnTo>
                  <a:lnTo>
                    <a:pt x="353033" y="1055720"/>
                  </a:lnTo>
                  <a:lnTo>
                    <a:pt x="329720" y="1144799"/>
                  </a:lnTo>
                  <a:lnTo>
                    <a:pt x="299150" y="1099283"/>
                  </a:lnTo>
                  <a:lnTo>
                    <a:pt x="277671" y="1048947"/>
                  </a:lnTo>
                  <a:lnTo>
                    <a:pt x="262288" y="998824"/>
                  </a:lnTo>
                  <a:lnTo>
                    <a:pt x="250007" y="953951"/>
                  </a:lnTo>
                  <a:lnTo>
                    <a:pt x="237600" y="998393"/>
                  </a:lnTo>
                  <a:lnTo>
                    <a:pt x="225479" y="1045494"/>
                  </a:lnTo>
                  <a:lnTo>
                    <a:pt x="213536" y="1087632"/>
                  </a:lnTo>
                  <a:lnTo>
                    <a:pt x="194895" y="1124990"/>
                  </a:lnTo>
                  <a:lnTo>
                    <a:pt x="188697" y="1128228"/>
                  </a:lnTo>
                  <a:lnTo>
                    <a:pt x="182881" y="1128228"/>
                  </a:lnTo>
                  <a:lnTo>
                    <a:pt x="160025" y="1109449"/>
                  </a:lnTo>
                  <a:lnTo>
                    <a:pt x="141272" y="1068136"/>
                  </a:lnTo>
                  <a:lnTo>
                    <a:pt x="123896" y="1026823"/>
                  </a:lnTo>
                  <a:lnTo>
                    <a:pt x="105171" y="1008044"/>
                  </a:lnTo>
                  <a:lnTo>
                    <a:pt x="85920" y="1025528"/>
                  </a:lnTo>
                  <a:lnTo>
                    <a:pt x="72740" y="1066065"/>
                  </a:lnTo>
                  <a:lnTo>
                    <a:pt x="59541" y="1111780"/>
                  </a:lnTo>
                  <a:lnTo>
                    <a:pt x="40237" y="1144799"/>
                  </a:lnTo>
                  <a:lnTo>
                    <a:pt x="30491" y="1108487"/>
                  </a:lnTo>
                  <a:lnTo>
                    <a:pt x="20476" y="1078790"/>
                  </a:lnTo>
                  <a:lnTo>
                    <a:pt x="10282" y="1055004"/>
                  </a:lnTo>
                  <a:lnTo>
                    <a:pt x="0" y="1036423"/>
                  </a:lnTo>
                  <a:lnTo>
                    <a:pt x="0" y="147516"/>
                  </a:lnTo>
                  <a:lnTo>
                    <a:pt x="15589" y="138906"/>
                  </a:lnTo>
                  <a:lnTo>
                    <a:pt x="30607" y="131850"/>
                  </a:lnTo>
                  <a:lnTo>
                    <a:pt x="45267" y="127079"/>
                  </a:lnTo>
                  <a:lnTo>
                    <a:pt x="59784" y="125327"/>
                  </a:lnTo>
                  <a:lnTo>
                    <a:pt x="81577" y="129942"/>
                  </a:lnTo>
                  <a:lnTo>
                    <a:pt x="104050" y="145397"/>
                  </a:lnTo>
                  <a:lnTo>
                    <a:pt x="127846" y="174101"/>
                  </a:lnTo>
                  <a:lnTo>
                    <a:pt x="153609" y="218465"/>
                  </a:lnTo>
                  <a:lnTo>
                    <a:pt x="158799" y="173875"/>
                  </a:lnTo>
                  <a:lnTo>
                    <a:pt x="171463" y="129445"/>
                  </a:lnTo>
                  <a:lnTo>
                    <a:pt x="187237" y="95337"/>
                  </a:lnTo>
                  <a:lnTo>
                    <a:pt x="201760" y="81710"/>
                  </a:lnTo>
                  <a:lnTo>
                    <a:pt x="209484" y="73043"/>
                  </a:lnTo>
                  <a:lnTo>
                    <a:pt x="216063" y="69139"/>
                  </a:lnTo>
                  <a:lnTo>
                    <a:pt x="221688" y="69139"/>
                  </a:lnTo>
                  <a:lnTo>
                    <a:pt x="238869" y="85949"/>
                  </a:lnTo>
                  <a:lnTo>
                    <a:pt x="249578" y="126410"/>
                  </a:lnTo>
                  <a:lnTo>
                    <a:pt x="257355" y="175567"/>
                  </a:lnTo>
                  <a:lnTo>
                    <a:pt x="265740" y="218465"/>
                  </a:lnTo>
                  <a:lnTo>
                    <a:pt x="289456" y="182451"/>
                  </a:lnTo>
                  <a:lnTo>
                    <a:pt x="304642" y="141318"/>
                  </a:lnTo>
                  <a:lnTo>
                    <a:pt x="314366" y="96345"/>
                  </a:lnTo>
                  <a:lnTo>
                    <a:pt x="321702" y="48812"/>
                  </a:lnTo>
                  <a:lnTo>
                    <a:pt x="329720" y="0"/>
                  </a:lnTo>
                  <a:lnTo>
                    <a:pt x="347329" y="35556"/>
                  </a:lnTo>
                  <a:lnTo>
                    <a:pt x="361803" y="76460"/>
                  </a:lnTo>
                  <a:lnTo>
                    <a:pt x="373966" y="121433"/>
                  </a:lnTo>
                  <a:lnTo>
                    <a:pt x="384642" y="169195"/>
                  </a:lnTo>
                  <a:lnTo>
                    <a:pt x="394653" y="218465"/>
                  </a:lnTo>
                  <a:lnTo>
                    <a:pt x="414070" y="180850"/>
                  </a:lnTo>
                  <a:lnTo>
                    <a:pt x="423252" y="134952"/>
                  </a:lnTo>
                  <a:lnTo>
                    <a:pt x="428238" y="88967"/>
                  </a:lnTo>
                  <a:lnTo>
                    <a:pt x="435064" y="51092"/>
                  </a:lnTo>
                  <a:lnTo>
                    <a:pt x="449766" y="29522"/>
                  </a:lnTo>
                  <a:lnTo>
                    <a:pt x="449766" y="1103468"/>
                  </a:lnTo>
                  <a:lnTo>
                    <a:pt x="447059" y="1113086"/>
                  </a:lnTo>
                  <a:lnTo>
                    <a:pt x="444915" y="1122990"/>
                  </a:lnTo>
                  <a:lnTo>
                    <a:pt x="443504" y="1133466"/>
                  </a:lnTo>
                  <a:lnTo>
                    <a:pt x="442996" y="1144799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903870" y="2990417"/>
              <a:ext cx="450215" cy="1144905"/>
            </a:xfrm>
            <a:custGeom>
              <a:avLst/>
              <a:gdLst/>
              <a:ahLst/>
              <a:cxnLst/>
              <a:rect l="l" t="t" r="r" b="b"/>
              <a:pathLst>
                <a:path w="450215" h="1144904">
                  <a:moveTo>
                    <a:pt x="384835" y="169227"/>
                  </a:moveTo>
                  <a:lnTo>
                    <a:pt x="374192" y="121462"/>
                  </a:lnTo>
                  <a:lnTo>
                    <a:pt x="362229" y="76466"/>
                  </a:lnTo>
                  <a:lnTo>
                    <a:pt x="348030" y="35547"/>
                  </a:lnTo>
                  <a:lnTo>
                    <a:pt x="330682" y="0"/>
                  </a:lnTo>
                  <a:lnTo>
                    <a:pt x="328066" y="11988"/>
                  </a:lnTo>
                  <a:lnTo>
                    <a:pt x="321805" y="48272"/>
                  </a:lnTo>
                  <a:lnTo>
                    <a:pt x="384835" y="169227"/>
                  </a:lnTo>
                  <a:close/>
                </a:path>
                <a:path w="450215" h="1144904">
                  <a:moveTo>
                    <a:pt x="449770" y="924420"/>
                  </a:moveTo>
                  <a:lnTo>
                    <a:pt x="404710" y="833043"/>
                  </a:lnTo>
                  <a:lnTo>
                    <a:pt x="359371" y="742429"/>
                  </a:lnTo>
                  <a:lnTo>
                    <a:pt x="313702" y="652602"/>
                  </a:lnTo>
                  <a:lnTo>
                    <a:pt x="290715" y="607999"/>
                  </a:lnTo>
                  <a:lnTo>
                    <a:pt x="267627" y="563613"/>
                  </a:lnTo>
                  <a:lnTo>
                    <a:pt x="244436" y="519455"/>
                  </a:lnTo>
                  <a:lnTo>
                    <a:pt x="221119" y="475526"/>
                  </a:lnTo>
                  <a:lnTo>
                    <a:pt x="197675" y="431812"/>
                  </a:lnTo>
                  <a:lnTo>
                    <a:pt x="174091" y="388353"/>
                  </a:lnTo>
                  <a:lnTo>
                    <a:pt x="150368" y="345135"/>
                  </a:lnTo>
                  <a:lnTo>
                    <a:pt x="126492" y="302158"/>
                  </a:lnTo>
                  <a:lnTo>
                    <a:pt x="102463" y="259435"/>
                  </a:lnTo>
                  <a:lnTo>
                    <a:pt x="78270" y="216966"/>
                  </a:lnTo>
                  <a:lnTo>
                    <a:pt x="53911" y="174777"/>
                  </a:lnTo>
                  <a:lnTo>
                    <a:pt x="29375" y="132842"/>
                  </a:lnTo>
                  <a:lnTo>
                    <a:pt x="22021" y="135966"/>
                  </a:lnTo>
                  <a:lnTo>
                    <a:pt x="14693" y="139458"/>
                  </a:lnTo>
                  <a:lnTo>
                    <a:pt x="7353" y="143319"/>
                  </a:lnTo>
                  <a:lnTo>
                    <a:pt x="0" y="147510"/>
                  </a:lnTo>
                  <a:lnTo>
                    <a:pt x="0" y="1036421"/>
                  </a:lnTo>
                  <a:lnTo>
                    <a:pt x="10287" y="1055001"/>
                  </a:lnTo>
                  <a:lnTo>
                    <a:pt x="20485" y="1078788"/>
                  </a:lnTo>
                  <a:lnTo>
                    <a:pt x="30492" y="1108481"/>
                  </a:lnTo>
                  <a:lnTo>
                    <a:pt x="40246" y="1144790"/>
                  </a:lnTo>
                  <a:lnTo>
                    <a:pt x="59550" y="1111770"/>
                  </a:lnTo>
                  <a:lnTo>
                    <a:pt x="72745" y="1066063"/>
                  </a:lnTo>
                  <a:lnTo>
                    <a:pt x="85928" y="1025525"/>
                  </a:lnTo>
                  <a:lnTo>
                    <a:pt x="105181" y="1008037"/>
                  </a:lnTo>
                  <a:lnTo>
                    <a:pt x="123901" y="1026820"/>
                  </a:lnTo>
                  <a:lnTo>
                    <a:pt x="141274" y="1068133"/>
                  </a:lnTo>
                  <a:lnTo>
                    <a:pt x="160032" y="1109446"/>
                  </a:lnTo>
                  <a:lnTo>
                    <a:pt x="182880" y="1128217"/>
                  </a:lnTo>
                  <a:lnTo>
                    <a:pt x="188696" y="1128217"/>
                  </a:lnTo>
                  <a:lnTo>
                    <a:pt x="213537" y="1087628"/>
                  </a:lnTo>
                  <a:lnTo>
                    <a:pt x="225488" y="1045489"/>
                  </a:lnTo>
                  <a:lnTo>
                    <a:pt x="237604" y="998385"/>
                  </a:lnTo>
                  <a:lnTo>
                    <a:pt x="250012" y="953947"/>
                  </a:lnTo>
                  <a:lnTo>
                    <a:pt x="262293" y="998816"/>
                  </a:lnTo>
                  <a:lnTo>
                    <a:pt x="277672" y="1048943"/>
                  </a:lnTo>
                  <a:lnTo>
                    <a:pt x="299148" y="1099273"/>
                  </a:lnTo>
                  <a:lnTo>
                    <a:pt x="329730" y="1144790"/>
                  </a:lnTo>
                  <a:lnTo>
                    <a:pt x="353034" y="1055712"/>
                  </a:lnTo>
                  <a:lnTo>
                    <a:pt x="367220" y="1018705"/>
                  </a:lnTo>
                  <a:lnTo>
                    <a:pt x="384644" y="1003566"/>
                  </a:lnTo>
                  <a:lnTo>
                    <a:pt x="387883" y="1003566"/>
                  </a:lnTo>
                  <a:lnTo>
                    <a:pt x="391223" y="1004900"/>
                  </a:lnTo>
                  <a:lnTo>
                    <a:pt x="394652" y="1008037"/>
                  </a:lnTo>
                  <a:lnTo>
                    <a:pt x="410959" y="1021638"/>
                  </a:lnTo>
                  <a:lnTo>
                    <a:pt x="418477" y="1055700"/>
                  </a:lnTo>
                  <a:lnTo>
                    <a:pt x="426173" y="1100124"/>
                  </a:lnTo>
                  <a:lnTo>
                    <a:pt x="443001" y="1144790"/>
                  </a:lnTo>
                  <a:lnTo>
                    <a:pt x="443509" y="1133462"/>
                  </a:lnTo>
                  <a:lnTo>
                    <a:pt x="444919" y="1122984"/>
                  </a:lnTo>
                  <a:lnTo>
                    <a:pt x="447065" y="1113078"/>
                  </a:lnTo>
                  <a:lnTo>
                    <a:pt x="449770" y="1103464"/>
                  </a:lnTo>
                  <a:lnTo>
                    <a:pt x="449770" y="924420"/>
                  </a:lnTo>
                  <a:close/>
                </a:path>
                <a:path w="450215" h="1144904">
                  <a:moveTo>
                    <a:pt x="449770" y="29514"/>
                  </a:moveTo>
                  <a:lnTo>
                    <a:pt x="433400" y="55816"/>
                  </a:lnTo>
                  <a:lnTo>
                    <a:pt x="426643" y="102463"/>
                  </a:lnTo>
                  <a:lnTo>
                    <a:pt x="419900" y="156692"/>
                  </a:lnTo>
                  <a:lnTo>
                    <a:pt x="403529" y="205701"/>
                  </a:lnTo>
                  <a:lnTo>
                    <a:pt x="449770" y="294170"/>
                  </a:lnTo>
                  <a:lnTo>
                    <a:pt x="449770" y="29514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80473" y="5096344"/>
              <a:ext cx="2220595" cy="1433830"/>
            </a:xfrm>
            <a:custGeom>
              <a:avLst/>
              <a:gdLst/>
              <a:ahLst/>
              <a:cxnLst/>
              <a:rect l="l" t="t" r="r" b="b"/>
              <a:pathLst>
                <a:path w="2220595" h="1433829">
                  <a:moveTo>
                    <a:pt x="613826" y="1433781"/>
                  </a:moveTo>
                  <a:lnTo>
                    <a:pt x="140229" y="1259218"/>
                  </a:lnTo>
                  <a:lnTo>
                    <a:pt x="0" y="267707"/>
                  </a:lnTo>
                  <a:lnTo>
                    <a:pt x="869595" y="295641"/>
                  </a:lnTo>
                  <a:lnTo>
                    <a:pt x="1991336" y="0"/>
                  </a:lnTo>
                  <a:lnTo>
                    <a:pt x="2220127" y="787678"/>
                  </a:lnTo>
                  <a:lnTo>
                    <a:pt x="2145579" y="1343305"/>
                  </a:lnTo>
                  <a:lnTo>
                    <a:pt x="613826" y="1433781"/>
                  </a:lnTo>
                  <a:close/>
                </a:path>
              </a:pathLst>
            </a:custGeom>
            <a:solidFill>
              <a:srgbClr val="4B453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4791" y="5053347"/>
              <a:ext cx="2219960" cy="1435100"/>
            </a:xfrm>
            <a:custGeom>
              <a:avLst/>
              <a:gdLst/>
              <a:ahLst/>
              <a:cxnLst/>
              <a:rect l="l" t="t" r="r" b="b"/>
              <a:pathLst>
                <a:path w="2219960" h="1435100">
                  <a:moveTo>
                    <a:pt x="613635" y="1434829"/>
                  </a:moveTo>
                  <a:lnTo>
                    <a:pt x="141373" y="1258932"/>
                  </a:lnTo>
                  <a:lnTo>
                    <a:pt x="0" y="267421"/>
                  </a:lnTo>
                  <a:lnTo>
                    <a:pt x="869404" y="296690"/>
                  </a:lnTo>
                  <a:lnTo>
                    <a:pt x="1991336" y="0"/>
                  </a:lnTo>
                  <a:lnTo>
                    <a:pt x="2219936" y="787488"/>
                  </a:lnTo>
                  <a:lnTo>
                    <a:pt x="2145579" y="1343115"/>
                  </a:lnTo>
                  <a:lnTo>
                    <a:pt x="613635" y="1434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38719" y="5195975"/>
              <a:ext cx="1856105" cy="1172845"/>
            </a:xfrm>
            <a:custGeom>
              <a:avLst/>
              <a:gdLst/>
              <a:ahLst/>
              <a:cxnLst/>
              <a:rect l="l" t="t" r="r" b="b"/>
              <a:pathLst>
                <a:path w="1856105" h="1172845">
                  <a:moveTo>
                    <a:pt x="602564" y="617766"/>
                  </a:moveTo>
                  <a:lnTo>
                    <a:pt x="600951" y="573646"/>
                  </a:lnTo>
                  <a:lnTo>
                    <a:pt x="591896" y="527977"/>
                  </a:lnTo>
                  <a:lnTo>
                    <a:pt x="573430" y="486397"/>
                  </a:lnTo>
                  <a:lnTo>
                    <a:pt x="546963" y="449516"/>
                  </a:lnTo>
                  <a:lnTo>
                    <a:pt x="531317" y="434606"/>
                  </a:lnTo>
                  <a:lnTo>
                    <a:pt x="531317" y="624725"/>
                  </a:lnTo>
                  <a:lnTo>
                    <a:pt x="527545" y="677278"/>
                  </a:lnTo>
                  <a:lnTo>
                    <a:pt x="518223" y="724535"/>
                  </a:lnTo>
                  <a:lnTo>
                    <a:pt x="504952" y="769315"/>
                  </a:lnTo>
                  <a:lnTo>
                    <a:pt x="487095" y="810463"/>
                  </a:lnTo>
                  <a:lnTo>
                    <a:pt x="464032" y="846772"/>
                  </a:lnTo>
                  <a:lnTo>
                    <a:pt x="435152" y="877087"/>
                  </a:lnTo>
                  <a:lnTo>
                    <a:pt x="399846" y="900201"/>
                  </a:lnTo>
                  <a:lnTo>
                    <a:pt x="357479" y="914933"/>
                  </a:lnTo>
                  <a:lnTo>
                    <a:pt x="307428" y="920102"/>
                  </a:lnTo>
                  <a:lnTo>
                    <a:pt x="299618" y="920102"/>
                  </a:lnTo>
                  <a:lnTo>
                    <a:pt x="249631" y="914933"/>
                  </a:lnTo>
                  <a:lnTo>
                    <a:pt x="205955" y="903681"/>
                  </a:lnTo>
                  <a:lnTo>
                    <a:pt x="165785" y="886396"/>
                  </a:lnTo>
                  <a:lnTo>
                    <a:pt x="130302" y="863269"/>
                  </a:lnTo>
                  <a:lnTo>
                    <a:pt x="100711" y="834517"/>
                  </a:lnTo>
                  <a:lnTo>
                    <a:pt x="78181" y="800354"/>
                  </a:lnTo>
                  <a:lnTo>
                    <a:pt x="63919" y="760996"/>
                  </a:lnTo>
                  <a:lnTo>
                    <a:pt x="59093" y="716661"/>
                  </a:lnTo>
                  <a:lnTo>
                    <a:pt x="64909" y="667550"/>
                  </a:lnTo>
                  <a:lnTo>
                    <a:pt x="78155" y="622388"/>
                  </a:lnTo>
                  <a:lnTo>
                    <a:pt x="96659" y="579843"/>
                  </a:lnTo>
                  <a:lnTo>
                    <a:pt x="119964" y="540092"/>
                  </a:lnTo>
                  <a:lnTo>
                    <a:pt x="147612" y="503313"/>
                  </a:lnTo>
                  <a:lnTo>
                    <a:pt x="179146" y="469696"/>
                  </a:lnTo>
                  <a:lnTo>
                    <a:pt x="214109" y="439407"/>
                  </a:lnTo>
                  <a:lnTo>
                    <a:pt x="252044" y="412623"/>
                  </a:lnTo>
                  <a:lnTo>
                    <a:pt x="256146" y="415480"/>
                  </a:lnTo>
                  <a:lnTo>
                    <a:pt x="261099" y="417195"/>
                  </a:lnTo>
                  <a:lnTo>
                    <a:pt x="268630" y="417195"/>
                  </a:lnTo>
                  <a:lnTo>
                    <a:pt x="276047" y="416648"/>
                  </a:lnTo>
                  <a:lnTo>
                    <a:pt x="283413" y="416255"/>
                  </a:lnTo>
                  <a:lnTo>
                    <a:pt x="290703" y="416026"/>
                  </a:lnTo>
                  <a:lnTo>
                    <a:pt x="297903" y="415963"/>
                  </a:lnTo>
                  <a:lnTo>
                    <a:pt x="346506" y="419468"/>
                  </a:lnTo>
                  <a:lnTo>
                    <a:pt x="390880" y="429869"/>
                  </a:lnTo>
                  <a:lnTo>
                    <a:pt x="430377" y="446925"/>
                  </a:lnTo>
                  <a:lnTo>
                    <a:pt x="464312" y="470446"/>
                  </a:lnTo>
                  <a:lnTo>
                    <a:pt x="492048" y="500202"/>
                  </a:lnTo>
                  <a:lnTo>
                    <a:pt x="512902" y="535978"/>
                  </a:lnTo>
                  <a:lnTo>
                    <a:pt x="526211" y="577557"/>
                  </a:lnTo>
                  <a:lnTo>
                    <a:pt x="531317" y="624725"/>
                  </a:lnTo>
                  <a:lnTo>
                    <a:pt x="531317" y="434606"/>
                  </a:lnTo>
                  <a:lnTo>
                    <a:pt x="513880" y="417969"/>
                  </a:lnTo>
                  <a:lnTo>
                    <a:pt x="510870" y="415963"/>
                  </a:lnTo>
                  <a:lnTo>
                    <a:pt x="505726" y="412521"/>
                  </a:lnTo>
                  <a:lnTo>
                    <a:pt x="475551" y="392366"/>
                  </a:lnTo>
                  <a:lnTo>
                    <a:pt x="433387" y="373303"/>
                  </a:lnTo>
                  <a:lnTo>
                    <a:pt x="388772" y="361429"/>
                  </a:lnTo>
                  <a:lnTo>
                    <a:pt x="343090" y="357327"/>
                  </a:lnTo>
                  <a:lnTo>
                    <a:pt x="297421" y="361607"/>
                  </a:lnTo>
                  <a:lnTo>
                    <a:pt x="253479" y="375056"/>
                  </a:lnTo>
                  <a:lnTo>
                    <a:pt x="245656" y="380403"/>
                  </a:lnTo>
                  <a:lnTo>
                    <a:pt x="244805" y="380593"/>
                  </a:lnTo>
                  <a:lnTo>
                    <a:pt x="243751" y="381063"/>
                  </a:lnTo>
                  <a:lnTo>
                    <a:pt x="242887" y="381635"/>
                  </a:lnTo>
                  <a:lnTo>
                    <a:pt x="202349" y="406946"/>
                  </a:lnTo>
                  <a:lnTo>
                    <a:pt x="162953" y="436689"/>
                  </a:lnTo>
                  <a:lnTo>
                    <a:pt x="125691" y="470446"/>
                  </a:lnTo>
                  <a:lnTo>
                    <a:pt x="91490" y="507796"/>
                  </a:lnTo>
                  <a:lnTo>
                    <a:pt x="61315" y="548284"/>
                  </a:lnTo>
                  <a:lnTo>
                    <a:pt x="36118" y="591502"/>
                  </a:lnTo>
                  <a:lnTo>
                    <a:pt x="16865" y="637019"/>
                  </a:lnTo>
                  <a:lnTo>
                    <a:pt x="4508" y="684390"/>
                  </a:lnTo>
                  <a:lnTo>
                    <a:pt x="0" y="733196"/>
                  </a:lnTo>
                  <a:lnTo>
                    <a:pt x="4279" y="783005"/>
                  </a:lnTo>
                  <a:lnTo>
                    <a:pt x="16611" y="824877"/>
                  </a:lnTo>
                  <a:lnTo>
                    <a:pt x="37376" y="862139"/>
                  </a:lnTo>
                  <a:lnTo>
                    <a:pt x="65316" y="894715"/>
                  </a:lnTo>
                  <a:lnTo>
                    <a:pt x="99148" y="922502"/>
                  </a:lnTo>
                  <a:lnTo>
                    <a:pt x="137629" y="945438"/>
                  </a:lnTo>
                  <a:lnTo>
                    <a:pt x="179476" y="963422"/>
                  </a:lnTo>
                  <a:lnTo>
                    <a:pt x="223431" y="976376"/>
                  </a:lnTo>
                  <a:lnTo>
                    <a:pt x="268224" y="984211"/>
                  </a:lnTo>
                  <a:lnTo>
                    <a:pt x="312585" y="986840"/>
                  </a:lnTo>
                  <a:lnTo>
                    <a:pt x="329425" y="986447"/>
                  </a:lnTo>
                  <a:lnTo>
                    <a:pt x="377596" y="980262"/>
                  </a:lnTo>
                  <a:lnTo>
                    <a:pt x="422262" y="966063"/>
                  </a:lnTo>
                  <a:lnTo>
                    <a:pt x="461556" y="944194"/>
                  </a:lnTo>
                  <a:lnTo>
                    <a:pt x="495668" y="915682"/>
                  </a:lnTo>
                  <a:lnTo>
                    <a:pt x="524738" y="881583"/>
                  </a:lnTo>
                  <a:lnTo>
                    <a:pt x="548944" y="842924"/>
                  </a:lnTo>
                  <a:lnTo>
                    <a:pt x="568439" y="800760"/>
                  </a:lnTo>
                  <a:lnTo>
                    <a:pt x="583387" y="756119"/>
                  </a:lnTo>
                  <a:lnTo>
                    <a:pt x="593940" y="710044"/>
                  </a:lnTo>
                  <a:lnTo>
                    <a:pt x="600290" y="663575"/>
                  </a:lnTo>
                  <a:lnTo>
                    <a:pt x="602564" y="617766"/>
                  </a:lnTo>
                  <a:close/>
                </a:path>
                <a:path w="1856105" h="1172845">
                  <a:moveTo>
                    <a:pt x="1057275" y="851573"/>
                  </a:moveTo>
                  <a:lnTo>
                    <a:pt x="1049108" y="836155"/>
                  </a:lnTo>
                  <a:lnTo>
                    <a:pt x="1033360" y="829437"/>
                  </a:lnTo>
                  <a:lnTo>
                    <a:pt x="993736" y="832218"/>
                  </a:lnTo>
                  <a:lnTo>
                    <a:pt x="954125" y="837488"/>
                  </a:lnTo>
                  <a:lnTo>
                    <a:pt x="914184" y="842594"/>
                  </a:lnTo>
                  <a:lnTo>
                    <a:pt x="874636" y="844880"/>
                  </a:lnTo>
                  <a:lnTo>
                    <a:pt x="862939" y="844638"/>
                  </a:lnTo>
                  <a:lnTo>
                    <a:pt x="851306" y="843838"/>
                  </a:lnTo>
                  <a:lnTo>
                    <a:pt x="839787" y="842391"/>
                  </a:lnTo>
                  <a:lnTo>
                    <a:pt x="828408" y="840206"/>
                  </a:lnTo>
                  <a:lnTo>
                    <a:pt x="820153" y="840003"/>
                  </a:lnTo>
                  <a:lnTo>
                    <a:pt x="811682" y="839457"/>
                  </a:lnTo>
                  <a:lnTo>
                    <a:pt x="794943" y="837920"/>
                  </a:lnTo>
                  <a:lnTo>
                    <a:pt x="783844" y="818540"/>
                  </a:lnTo>
                  <a:lnTo>
                    <a:pt x="783094" y="802233"/>
                  </a:lnTo>
                  <a:lnTo>
                    <a:pt x="792873" y="788949"/>
                  </a:lnTo>
                  <a:lnTo>
                    <a:pt x="813346" y="778624"/>
                  </a:lnTo>
                  <a:lnTo>
                    <a:pt x="828382" y="761746"/>
                  </a:lnTo>
                  <a:lnTo>
                    <a:pt x="847394" y="746302"/>
                  </a:lnTo>
                  <a:lnTo>
                    <a:pt x="867448" y="731647"/>
                  </a:lnTo>
                  <a:lnTo>
                    <a:pt x="885609" y="717130"/>
                  </a:lnTo>
                  <a:lnTo>
                    <a:pt x="918972" y="682891"/>
                  </a:lnTo>
                  <a:lnTo>
                    <a:pt x="945794" y="646912"/>
                  </a:lnTo>
                  <a:lnTo>
                    <a:pt x="962825" y="608190"/>
                  </a:lnTo>
                  <a:lnTo>
                    <a:pt x="966876" y="565734"/>
                  </a:lnTo>
                  <a:lnTo>
                    <a:pt x="954722" y="518541"/>
                  </a:lnTo>
                  <a:lnTo>
                    <a:pt x="934567" y="479742"/>
                  </a:lnTo>
                  <a:lnTo>
                    <a:pt x="906322" y="441083"/>
                  </a:lnTo>
                  <a:lnTo>
                    <a:pt x="871753" y="406628"/>
                  </a:lnTo>
                  <a:lnTo>
                    <a:pt x="832637" y="380441"/>
                  </a:lnTo>
                  <a:lnTo>
                    <a:pt x="790752" y="366572"/>
                  </a:lnTo>
                  <a:lnTo>
                    <a:pt x="779983" y="365340"/>
                  </a:lnTo>
                  <a:lnTo>
                    <a:pt x="774446" y="365340"/>
                  </a:lnTo>
                  <a:lnTo>
                    <a:pt x="735241" y="372529"/>
                  </a:lnTo>
                  <a:lnTo>
                    <a:pt x="703160" y="392709"/>
                  </a:lnTo>
                  <a:lnTo>
                    <a:pt x="681672" y="423773"/>
                  </a:lnTo>
                  <a:lnTo>
                    <a:pt x="674255" y="463626"/>
                  </a:lnTo>
                  <a:lnTo>
                    <a:pt x="674255" y="473824"/>
                  </a:lnTo>
                  <a:lnTo>
                    <a:pt x="682929" y="480123"/>
                  </a:lnTo>
                  <a:lnTo>
                    <a:pt x="696760" y="480123"/>
                  </a:lnTo>
                  <a:lnTo>
                    <a:pt x="702284" y="477164"/>
                  </a:lnTo>
                  <a:lnTo>
                    <a:pt x="704570" y="469925"/>
                  </a:lnTo>
                  <a:lnTo>
                    <a:pt x="713003" y="452577"/>
                  </a:lnTo>
                  <a:lnTo>
                    <a:pt x="725589" y="441121"/>
                  </a:lnTo>
                  <a:lnTo>
                    <a:pt x="741337" y="434784"/>
                  </a:lnTo>
                  <a:lnTo>
                    <a:pt x="759193" y="432828"/>
                  </a:lnTo>
                  <a:lnTo>
                    <a:pt x="780364" y="434936"/>
                  </a:lnTo>
                  <a:lnTo>
                    <a:pt x="821347" y="448602"/>
                  </a:lnTo>
                  <a:lnTo>
                    <a:pt x="862025" y="480771"/>
                  </a:lnTo>
                  <a:lnTo>
                    <a:pt x="884174" y="539153"/>
                  </a:lnTo>
                  <a:lnTo>
                    <a:pt x="886752" y="570407"/>
                  </a:lnTo>
                  <a:lnTo>
                    <a:pt x="886002" y="605167"/>
                  </a:lnTo>
                  <a:lnTo>
                    <a:pt x="865124" y="645922"/>
                  </a:lnTo>
                  <a:lnTo>
                    <a:pt x="827481" y="681469"/>
                  </a:lnTo>
                  <a:lnTo>
                    <a:pt x="798753" y="706869"/>
                  </a:lnTo>
                  <a:lnTo>
                    <a:pt x="754634" y="742302"/>
                  </a:lnTo>
                  <a:lnTo>
                    <a:pt x="724192" y="768858"/>
                  </a:lnTo>
                  <a:lnTo>
                    <a:pt x="702424" y="800227"/>
                  </a:lnTo>
                  <a:lnTo>
                    <a:pt x="698944" y="837831"/>
                  </a:lnTo>
                  <a:lnTo>
                    <a:pt x="717181" y="873125"/>
                  </a:lnTo>
                  <a:lnTo>
                    <a:pt x="751420" y="895858"/>
                  </a:lnTo>
                  <a:lnTo>
                    <a:pt x="797140" y="908011"/>
                  </a:lnTo>
                  <a:lnTo>
                    <a:pt x="849858" y="911618"/>
                  </a:lnTo>
                  <a:lnTo>
                    <a:pt x="906716" y="908545"/>
                  </a:lnTo>
                  <a:lnTo>
                    <a:pt x="961161" y="900772"/>
                  </a:lnTo>
                  <a:lnTo>
                    <a:pt x="1008265" y="890549"/>
                  </a:lnTo>
                  <a:lnTo>
                    <a:pt x="1043089" y="880059"/>
                  </a:lnTo>
                  <a:lnTo>
                    <a:pt x="1055928" y="868578"/>
                  </a:lnTo>
                  <a:lnTo>
                    <a:pt x="1057275" y="851573"/>
                  </a:lnTo>
                  <a:close/>
                </a:path>
                <a:path w="1856105" h="1172845">
                  <a:moveTo>
                    <a:pt x="1587703" y="5245"/>
                  </a:moveTo>
                  <a:lnTo>
                    <a:pt x="1581124" y="0"/>
                  </a:lnTo>
                  <a:lnTo>
                    <a:pt x="1575028" y="0"/>
                  </a:lnTo>
                  <a:lnTo>
                    <a:pt x="1572069" y="0"/>
                  </a:lnTo>
                  <a:lnTo>
                    <a:pt x="1540967" y="44208"/>
                  </a:lnTo>
                  <a:lnTo>
                    <a:pt x="1514436" y="84912"/>
                  </a:lnTo>
                  <a:lnTo>
                    <a:pt x="1487868" y="126085"/>
                  </a:lnTo>
                  <a:lnTo>
                    <a:pt x="1461287" y="167716"/>
                  </a:lnTo>
                  <a:lnTo>
                    <a:pt x="1434757" y="209753"/>
                  </a:lnTo>
                  <a:lnTo>
                    <a:pt x="1408303" y="252196"/>
                  </a:lnTo>
                  <a:lnTo>
                    <a:pt x="1381988" y="295021"/>
                  </a:lnTo>
                  <a:lnTo>
                    <a:pt x="1355839" y="338201"/>
                  </a:lnTo>
                  <a:lnTo>
                    <a:pt x="1329905" y="381723"/>
                  </a:lnTo>
                  <a:lnTo>
                    <a:pt x="1304239" y="425538"/>
                  </a:lnTo>
                  <a:lnTo>
                    <a:pt x="1278864" y="469646"/>
                  </a:lnTo>
                  <a:lnTo>
                    <a:pt x="1253845" y="514007"/>
                  </a:lnTo>
                  <a:lnTo>
                    <a:pt x="1229220" y="558622"/>
                  </a:lnTo>
                  <a:lnTo>
                    <a:pt x="1205026" y="603440"/>
                  </a:lnTo>
                  <a:lnTo>
                    <a:pt x="1181303" y="648462"/>
                  </a:lnTo>
                  <a:lnTo>
                    <a:pt x="1158113" y="693648"/>
                  </a:lnTo>
                  <a:lnTo>
                    <a:pt x="1135494" y="738987"/>
                  </a:lnTo>
                  <a:lnTo>
                    <a:pt x="1113472" y="784440"/>
                  </a:lnTo>
                  <a:lnTo>
                    <a:pt x="1092111" y="829995"/>
                  </a:lnTo>
                  <a:lnTo>
                    <a:pt x="1071435" y="875626"/>
                  </a:lnTo>
                  <a:lnTo>
                    <a:pt x="1051521" y="921321"/>
                  </a:lnTo>
                  <a:lnTo>
                    <a:pt x="1032370" y="967041"/>
                  </a:lnTo>
                  <a:lnTo>
                    <a:pt x="1014069" y="1012774"/>
                  </a:lnTo>
                  <a:lnTo>
                    <a:pt x="996619" y="1058481"/>
                  </a:lnTo>
                  <a:lnTo>
                    <a:pt x="980097" y="1104163"/>
                  </a:lnTo>
                  <a:lnTo>
                    <a:pt x="964539" y="1149769"/>
                  </a:lnTo>
                  <a:lnTo>
                    <a:pt x="963815" y="1158786"/>
                  </a:lnTo>
                  <a:lnTo>
                    <a:pt x="967397" y="1165974"/>
                  </a:lnTo>
                  <a:lnTo>
                    <a:pt x="973836" y="1170736"/>
                  </a:lnTo>
                  <a:lnTo>
                    <a:pt x="981697" y="1172464"/>
                  </a:lnTo>
                  <a:lnTo>
                    <a:pt x="987031" y="1172464"/>
                  </a:lnTo>
                  <a:lnTo>
                    <a:pt x="1024432" y="1121257"/>
                  </a:lnTo>
                  <a:lnTo>
                    <a:pt x="1051915" y="1076782"/>
                  </a:lnTo>
                  <a:lnTo>
                    <a:pt x="1078306" y="1031494"/>
                  </a:lnTo>
                  <a:lnTo>
                    <a:pt x="1103744" y="985545"/>
                  </a:lnTo>
                  <a:lnTo>
                    <a:pt x="1128382" y="939050"/>
                  </a:lnTo>
                  <a:lnTo>
                    <a:pt x="1152359" y="892124"/>
                  </a:lnTo>
                  <a:lnTo>
                    <a:pt x="1175816" y="844892"/>
                  </a:lnTo>
                  <a:lnTo>
                    <a:pt x="1198918" y="797458"/>
                  </a:lnTo>
                  <a:lnTo>
                    <a:pt x="1267434" y="655269"/>
                  </a:lnTo>
                  <a:lnTo>
                    <a:pt x="1290497" y="608291"/>
                  </a:lnTo>
                  <a:lnTo>
                    <a:pt x="1313916" y="561733"/>
                  </a:lnTo>
                  <a:lnTo>
                    <a:pt x="1430350" y="334327"/>
                  </a:lnTo>
                  <a:lnTo>
                    <a:pt x="1453375" y="288785"/>
                  </a:lnTo>
                  <a:lnTo>
                    <a:pt x="1476171" y="243141"/>
                  </a:lnTo>
                  <a:lnTo>
                    <a:pt x="1498688" y="197396"/>
                  </a:lnTo>
                  <a:lnTo>
                    <a:pt x="1520863" y="151511"/>
                  </a:lnTo>
                  <a:lnTo>
                    <a:pt x="1542630" y="105448"/>
                  </a:lnTo>
                  <a:lnTo>
                    <a:pt x="1563954" y="59182"/>
                  </a:lnTo>
                  <a:lnTo>
                    <a:pt x="1584744" y="12687"/>
                  </a:lnTo>
                  <a:lnTo>
                    <a:pt x="1587703" y="5245"/>
                  </a:lnTo>
                  <a:close/>
                </a:path>
                <a:path w="1856105" h="1172845">
                  <a:moveTo>
                    <a:pt x="1664741" y="850138"/>
                  </a:moveTo>
                  <a:lnTo>
                    <a:pt x="1664347" y="797369"/>
                  </a:lnTo>
                  <a:lnTo>
                    <a:pt x="1661426" y="743712"/>
                  </a:lnTo>
                  <a:lnTo>
                    <a:pt x="1656461" y="689635"/>
                  </a:lnTo>
                  <a:lnTo>
                    <a:pt x="1649945" y="635596"/>
                  </a:lnTo>
                  <a:lnTo>
                    <a:pt x="1642376" y="582053"/>
                  </a:lnTo>
                  <a:lnTo>
                    <a:pt x="1634236" y="529475"/>
                  </a:lnTo>
                  <a:lnTo>
                    <a:pt x="1618208" y="429018"/>
                  </a:lnTo>
                  <a:lnTo>
                    <a:pt x="1596186" y="412330"/>
                  </a:lnTo>
                  <a:lnTo>
                    <a:pt x="1587969" y="413600"/>
                  </a:lnTo>
                  <a:lnTo>
                    <a:pt x="1580870" y="417360"/>
                  </a:lnTo>
                  <a:lnTo>
                    <a:pt x="1575866" y="423595"/>
                  </a:lnTo>
                  <a:lnTo>
                    <a:pt x="1573974" y="432257"/>
                  </a:lnTo>
                  <a:lnTo>
                    <a:pt x="1575104" y="482930"/>
                  </a:lnTo>
                  <a:lnTo>
                    <a:pt x="1575587" y="534962"/>
                  </a:lnTo>
                  <a:lnTo>
                    <a:pt x="1575879" y="587971"/>
                  </a:lnTo>
                  <a:lnTo>
                    <a:pt x="1576438" y="641591"/>
                  </a:lnTo>
                  <a:lnTo>
                    <a:pt x="1577708" y="695413"/>
                  </a:lnTo>
                  <a:lnTo>
                    <a:pt x="1580146" y="749084"/>
                  </a:lnTo>
                  <a:lnTo>
                    <a:pt x="1584210" y="802195"/>
                  </a:lnTo>
                  <a:lnTo>
                    <a:pt x="1590357" y="854392"/>
                  </a:lnTo>
                  <a:lnTo>
                    <a:pt x="1599018" y="905256"/>
                  </a:lnTo>
                  <a:lnTo>
                    <a:pt x="1610677" y="954430"/>
                  </a:lnTo>
                  <a:lnTo>
                    <a:pt x="1631848" y="971969"/>
                  </a:lnTo>
                  <a:lnTo>
                    <a:pt x="1639836" y="970597"/>
                  </a:lnTo>
                  <a:lnTo>
                    <a:pt x="1647088" y="966584"/>
                  </a:lnTo>
                  <a:lnTo>
                    <a:pt x="1652739" y="960069"/>
                  </a:lnTo>
                  <a:lnTo>
                    <a:pt x="1655965" y="951179"/>
                  </a:lnTo>
                  <a:lnTo>
                    <a:pt x="1662099" y="901560"/>
                  </a:lnTo>
                  <a:lnTo>
                    <a:pt x="1664741" y="850138"/>
                  </a:lnTo>
                  <a:close/>
                </a:path>
                <a:path w="1856105" h="1172845">
                  <a:moveTo>
                    <a:pt x="1855622" y="877773"/>
                  </a:moveTo>
                  <a:lnTo>
                    <a:pt x="1855571" y="829538"/>
                  </a:lnTo>
                  <a:lnTo>
                    <a:pt x="1853666" y="780986"/>
                  </a:lnTo>
                  <a:lnTo>
                    <a:pt x="1850199" y="732231"/>
                  </a:lnTo>
                  <a:lnTo>
                    <a:pt x="1845475" y="683399"/>
                  </a:lnTo>
                  <a:lnTo>
                    <a:pt x="1839810" y="634619"/>
                  </a:lnTo>
                  <a:lnTo>
                    <a:pt x="1833511" y="586003"/>
                  </a:lnTo>
                  <a:lnTo>
                    <a:pt x="1820202" y="489737"/>
                  </a:lnTo>
                  <a:lnTo>
                    <a:pt x="1813814" y="442328"/>
                  </a:lnTo>
                  <a:lnTo>
                    <a:pt x="1806968" y="386880"/>
                  </a:lnTo>
                  <a:lnTo>
                    <a:pt x="1799717" y="382879"/>
                  </a:lnTo>
                  <a:lnTo>
                    <a:pt x="1792376" y="382879"/>
                  </a:lnTo>
                  <a:lnTo>
                    <a:pt x="1784083" y="382879"/>
                  </a:lnTo>
                  <a:lnTo>
                    <a:pt x="1775599" y="387934"/>
                  </a:lnTo>
                  <a:lnTo>
                    <a:pt x="1775269" y="445058"/>
                  </a:lnTo>
                  <a:lnTo>
                    <a:pt x="1772589" y="590372"/>
                  </a:lnTo>
                  <a:lnTo>
                    <a:pt x="1772081" y="639432"/>
                  </a:lnTo>
                  <a:lnTo>
                    <a:pt x="1772259" y="688555"/>
                  </a:lnTo>
                  <a:lnTo>
                    <a:pt x="1773402" y="737577"/>
                  </a:lnTo>
                  <a:lnTo>
                    <a:pt x="1775777" y="786371"/>
                  </a:lnTo>
                  <a:lnTo>
                    <a:pt x="1779701" y="834758"/>
                  </a:lnTo>
                  <a:lnTo>
                    <a:pt x="1785442" y="882611"/>
                  </a:lnTo>
                  <a:lnTo>
                    <a:pt x="1793290" y="929767"/>
                  </a:lnTo>
                  <a:lnTo>
                    <a:pt x="1803527" y="976071"/>
                  </a:lnTo>
                  <a:lnTo>
                    <a:pt x="1825167" y="993609"/>
                  </a:lnTo>
                  <a:lnTo>
                    <a:pt x="1833308" y="992238"/>
                  </a:lnTo>
                  <a:lnTo>
                    <a:pt x="1840547" y="988225"/>
                  </a:lnTo>
                  <a:lnTo>
                    <a:pt x="1846033" y="981710"/>
                  </a:lnTo>
                  <a:lnTo>
                    <a:pt x="1848904" y="972820"/>
                  </a:lnTo>
                  <a:lnTo>
                    <a:pt x="1853501" y="925576"/>
                  </a:lnTo>
                  <a:lnTo>
                    <a:pt x="1855622" y="877773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50448" y="4663416"/>
              <a:ext cx="597535" cy="868044"/>
            </a:xfrm>
            <a:custGeom>
              <a:avLst/>
              <a:gdLst/>
              <a:ahLst/>
              <a:cxnLst/>
              <a:rect l="l" t="t" r="r" b="b"/>
              <a:pathLst>
                <a:path w="597535" h="868045">
                  <a:moveTo>
                    <a:pt x="543568" y="867666"/>
                  </a:moveTo>
                  <a:lnTo>
                    <a:pt x="517987" y="843223"/>
                  </a:lnTo>
                  <a:lnTo>
                    <a:pt x="500503" y="808688"/>
                  </a:lnTo>
                  <a:lnTo>
                    <a:pt x="483055" y="777854"/>
                  </a:lnTo>
                  <a:lnTo>
                    <a:pt x="457581" y="764511"/>
                  </a:lnTo>
                  <a:lnTo>
                    <a:pt x="432335" y="778812"/>
                  </a:lnTo>
                  <a:lnTo>
                    <a:pt x="409332" y="810273"/>
                  </a:lnTo>
                  <a:lnTo>
                    <a:pt x="384667" y="841735"/>
                  </a:lnTo>
                  <a:lnTo>
                    <a:pt x="354434" y="856035"/>
                  </a:lnTo>
                  <a:lnTo>
                    <a:pt x="348840" y="855572"/>
                  </a:lnTo>
                  <a:lnTo>
                    <a:pt x="342923" y="854117"/>
                  </a:lnTo>
                  <a:lnTo>
                    <a:pt x="313724" y="825383"/>
                  </a:lnTo>
                  <a:lnTo>
                    <a:pt x="281959" y="756951"/>
                  </a:lnTo>
                  <a:lnTo>
                    <a:pt x="266255" y="722753"/>
                  </a:lnTo>
                  <a:lnTo>
                    <a:pt x="249206" y="757260"/>
                  </a:lnTo>
                  <a:lnTo>
                    <a:pt x="228385" y="795591"/>
                  </a:lnTo>
                  <a:lnTo>
                    <a:pt x="199521" y="833708"/>
                  </a:lnTo>
                  <a:lnTo>
                    <a:pt x="158342" y="867571"/>
                  </a:lnTo>
                  <a:lnTo>
                    <a:pt x="128480" y="800775"/>
                  </a:lnTo>
                  <a:lnTo>
                    <a:pt x="109840" y="772637"/>
                  </a:lnTo>
                  <a:lnTo>
                    <a:pt x="86749" y="761079"/>
                  </a:lnTo>
                  <a:lnTo>
                    <a:pt x="82745" y="761079"/>
                  </a:lnTo>
                  <a:lnTo>
                    <a:pt x="78360" y="762223"/>
                  </a:lnTo>
                  <a:lnTo>
                    <a:pt x="51619" y="774836"/>
                  </a:lnTo>
                  <a:lnTo>
                    <a:pt x="41742" y="800799"/>
                  </a:lnTo>
                  <a:lnTo>
                    <a:pt x="31918" y="834359"/>
                  </a:lnTo>
                  <a:lnTo>
                    <a:pt x="9914" y="867571"/>
                  </a:lnTo>
                  <a:lnTo>
                    <a:pt x="9249" y="859433"/>
                  </a:lnTo>
                  <a:lnTo>
                    <a:pt x="7316" y="851662"/>
                  </a:lnTo>
                  <a:lnTo>
                    <a:pt x="4203" y="844123"/>
                  </a:lnTo>
                  <a:lnTo>
                    <a:pt x="0" y="836682"/>
                  </a:lnTo>
                  <a:lnTo>
                    <a:pt x="0" y="22213"/>
                  </a:lnTo>
                  <a:lnTo>
                    <a:pt x="22922" y="44969"/>
                  </a:lnTo>
                  <a:lnTo>
                    <a:pt x="32233" y="84778"/>
                  </a:lnTo>
                  <a:lnTo>
                    <a:pt x="43850" y="129200"/>
                  </a:lnTo>
                  <a:lnTo>
                    <a:pt x="73689" y="165791"/>
                  </a:lnTo>
                  <a:lnTo>
                    <a:pt x="89830" y="119320"/>
                  </a:lnTo>
                  <a:lnTo>
                    <a:pt x="108294" y="75030"/>
                  </a:lnTo>
                  <a:lnTo>
                    <a:pt x="130905" y="34673"/>
                  </a:lnTo>
                  <a:lnTo>
                    <a:pt x="159486" y="0"/>
                  </a:lnTo>
                  <a:lnTo>
                    <a:pt x="172605" y="46429"/>
                  </a:lnTo>
                  <a:lnTo>
                    <a:pt x="185797" y="90642"/>
                  </a:lnTo>
                  <a:lnTo>
                    <a:pt x="206995" y="130958"/>
                  </a:lnTo>
                  <a:lnTo>
                    <a:pt x="244138" y="165696"/>
                  </a:lnTo>
                  <a:lnTo>
                    <a:pt x="255913" y="133323"/>
                  </a:lnTo>
                  <a:lnTo>
                    <a:pt x="266624" y="96124"/>
                  </a:lnTo>
                  <a:lnTo>
                    <a:pt x="280964" y="65467"/>
                  </a:lnTo>
                  <a:lnTo>
                    <a:pt x="303624" y="52721"/>
                  </a:lnTo>
                  <a:lnTo>
                    <a:pt x="309360" y="53319"/>
                  </a:lnTo>
                  <a:lnTo>
                    <a:pt x="315695" y="55140"/>
                  </a:lnTo>
                  <a:lnTo>
                    <a:pt x="322620" y="58231"/>
                  </a:lnTo>
                  <a:lnTo>
                    <a:pt x="330125" y="62636"/>
                  </a:lnTo>
                  <a:lnTo>
                    <a:pt x="348788" y="72855"/>
                  </a:lnTo>
                  <a:lnTo>
                    <a:pt x="369675" y="98483"/>
                  </a:lnTo>
                  <a:lnTo>
                    <a:pt x="386684" y="131976"/>
                  </a:lnTo>
                  <a:lnTo>
                    <a:pt x="393710" y="165791"/>
                  </a:lnTo>
                  <a:lnTo>
                    <a:pt x="427342" y="132344"/>
                  </a:lnTo>
                  <a:lnTo>
                    <a:pt x="458641" y="110722"/>
                  </a:lnTo>
                  <a:lnTo>
                    <a:pt x="488314" y="99092"/>
                  </a:lnTo>
                  <a:lnTo>
                    <a:pt x="517066" y="95623"/>
                  </a:lnTo>
                  <a:lnTo>
                    <a:pt x="536622" y="96980"/>
                  </a:lnTo>
                  <a:lnTo>
                    <a:pt x="556402" y="100688"/>
                  </a:lnTo>
                  <a:lnTo>
                    <a:pt x="576628" y="106201"/>
                  </a:lnTo>
                  <a:lnTo>
                    <a:pt x="597524" y="112974"/>
                  </a:lnTo>
                  <a:lnTo>
                    <a:pt x="597524" y="785485"/>
                  </a:lnTo>
                  <a:lnTo>
                    <a:pt x="583691" y="800042"/>
                  </a:lnTo>
                  <a:lnTo>
                    <a:pt x="570010" y="818282"/>
                  </a:lnTo>
                  <a:lnTo>
                    <a:pt x="556597" y="840668"/>
                  </a:lnTo>
                  <a:lnTo>
                    <a:pt x="543568" y="867666"/>
                  </a:lnTo>
                  <a:close/>
                </a:path>
              </a:pathLst>
            </a:custGeom>
            <a:solidFill>
              <a:srgbClr val="FFFFFF">
                <a:alpha val="2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6530" y="4663321"/>
              <a:ext cx="83413" cy="12899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750441" y="4685537"/>
              <a:ext cx="597535" cy="847090"/>
            </a:xfrm>
            <a:custGeom>
              <a:avLst/>
              <a:gdLst/>
              <a:ahLst/>
              <a:cxnLst/>
              <a:rect l="l" t="t" r="r" b="b"/>
              <a:pathLst>
                <a:path w="597535" h="847089">
                  <a:moveTo>
                    <a:pt x="61493" y="133756"/>
                  </a:moveTo>
                  <a:lnTo>
                    <a:pt x="39814" y="97015"/>
                  </a:lnTo>
                  <a:lnTo>
                    <a:pt x="30746" y="55867"/>
                  </a:lnTo>
                  <a:lnTo>
                    <a:pt x="21678" y="20231"/>
                  </a:lnTo>
                  <a:lnTo>
                    <a:pt x="0" y="0"/>
                  </a:lnTo>
                  <a:lnTo>
                    <a:pt x="0" y="201256"/>
                  </a:lnTo>
                  <a:lnTo>
                    <a:pt x="15671" y="184429"/>
                  </a:lnTo>
                  <a:lnTo>
                    <a:pt x="61493" y="133756"/>
                  </a:lnTo>
                  <a:close/>
                </a:path>
                <a:path w="597535" h="847089">
                  <a:moveTo>
                    <a:pt x="597522" y="90855"/>
                  </a:moveTo>
                  <a:lnTo>
                    <a:pt x="587413" y="87147"/>
                  </a:lnTo>
                  <a:lnTo>
                    <a:pt x="577418" y="83705"/>
                  </a:lnTo>
                  <a:lnTo>
                    <a:pt x="567677" y="80772"/>
                  </a:lnTo>
                  <a:lnTo>
                    <a:pt x="558253" y="78562"/>
                  </a:lnTo>
                  <a:lnTo>
                    <a:pt x="521677" y="114439"/>
                  </a:lnTo>
                  <a:lnTo>
                    <a:pt x="485330" y="150507"/>
                  </a:lnTo>
                  <a:lnTo>
                    <a:pt x="449262" y="186842"/>
                  </a:lnTo>
                  <a:lnTo>
                    <a:pt x="413473" y="223418"/>
                  </a:lnTo>
                  <a:lnTo>
                    <a:pt x="377939" y="260248"/>
                  </a:lnTo>
                  <a:lnTo>
                    <a:pt x="342658" y="297319"/>
                  </a:lnTo>
                  <a:lnTo>
                    <a:pt x="307606" y="334606"/>
                  </a:lnTo>
                  <a:lnTo>
                    <a:pt x="272770" y="372110"/>
                  </a:lnTo>
                  <a:lnTo>
                    <a:pt x="238137" y="409803"/>
                  </a:lnTo>
                  <a:lnTo>
                    <a:pt x="203682" y="447700"/>
                  </a:lnTo>
                  <a:lnTo>
                    <a:pt x="169405" y="485762"/>
                  </a:lnTo>
                  <a:lnTo>
                    <a:pt x="135280" y="524002"/>
                  </a:lnTo>
                  <a:lnTo>
                    <a:pt x="67424" y="600938"/>
                  </a:lnTo>
                  <a:lnTo>
                    <a:pt x="0" y="678421"/>
                  </a:lnTo>
                  <a:lnTo>
                    <a:pt x="0" y="814565"/>
                  </a:lnTo>
                  <a:lnTo>
                    <a:pt x="4203" y="822020"/>
                  </a:lnTo>
                  <a:lnTo>
                    <a:pt x="7315" y="829691"/>
                  </a:lnTo>
                  <a:lnTo>
                    <a:pt x="9245" y="837806"/>
                  </a:lnTo>
                  <a:lnTo>
                    <a:pt x="9918" y="846594"/>
                  </a:lnTo>
                  <a:lnTo>
                    <a:pt x="31394" y="812723"/>
                  </a:lnTo>
                  <a:lnTo>
                    <a:pt x="41275" y="778827"/>
                  </a:lnTo>
                  <a:lnTo>
                    <a:pt x="51447" y="752741"/>
                  </a:lnTo>
                  <a:lnTo>
                    <a:pt x="78359" y="740105"/>
                  </a:lnTo>
                  <a:lnTo>
                    <a:pt x="82740" y="738962"/>
                  </a:lnTo>
                  <a:lnTo>
                    <a:pt x="86753" y="738962"/>
                  </a:lnTo>
                  <a:lnTo>
                    <a:pt x="109842" y="750544"/>
                  </a:lnTo>
                  <a:lnTo>
                    <a:pt x="128485" y="778814"/>
                  </a:lnTo>
                  <a:lnTo>
                    <a:pt x="144157" y="814095"/>
                  </a:lnTo>
                  <a:lnTo>
                    <a:pt x="158343" y="846696"/>
                  </a:lnTo>
                  <a:lnTo>
                    <a:pt x="199517" y="812190"/>
                  </a:lnTo>
                  <a:lnTo>
                    <a:pt x="228384" y="773861"/>
                  </a:lnTo>
                  <a:lnTo>
                    <a:pt x="249212" y="735736"/>
                  </a:lnTo>
                  <a:lnTo>
                    <a:pt x="266255" y="701878"/>
                  </a:lnTo>
                  <a:lnTo>
                    <a:pt x="281965" y="735418"/>
                  </a:lnTo>
                  <a:lnTo>
                    <a:pt x="297726" y="771232"/>
                  </a:lnTo>
                  <a:lnTo>
                    <a:pt x="330123" y="825715"/>
                  </a:lnTo>
                  <a:lnTo>
                    <a:pt x="354431" y="833920"/>
                  </a:lnTo>
                  <a:lnTo>
                    <a:pt x="384670" y="819619"/>
                  </a:lnTo>
                  <a:lnTo>
                    <a:pt x="409333" y="788162"/>
                  </a:lnTo>
                  <a:lnTo>
                    <a:pt x="432333" y="756691"/>
                  </a:lnTo>
                  <a:lnTo>
                    <a:pt x="457581" y="742391"/>
                  </a:lnTo>
                  <a:lnTo>
                    <a:pt x="483057" y="755751"/>
                  </a:lnTo>
                  <a:lnTo>
                    <a:pt x="500507" y="786714"/>
                  </a:lnTo>
                  <a:lnTo>
                    <a:pt x="517982" y="821588"/>
                  </a:lnTo>
                  <a:lnTo>
                    <a:pt x="543572" y="846696"/>
                  </a:lnTo>
                  <a:lnTo>
                    <a:pt x="556602" y="818997"/>
                  </a:lnTo>
                  <a:lnTo>
                    <a:pt x="570014" y="796378"/>
                  </a:lnTo>
                  <a:lnTo>
                    <a:pt x="583692" y="778370"/>
                  </a:lnTo>
                  <a:lnTo>
                    <a:pt x="597522" y="764514"/>
                  </a:lnTo>
                  <a:lnTo>
                    <a:pt x="597522" y="90855"/>
                  </a:lnTo>
                  <a:close/>
                </a:path>
              </a:pathLst>
            </a:custGeom>
            <a:solidFill>
              <a:srgbClr val="FFFFFF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60290" y="3252218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4002597" y="459972"/>
                  </a:moveTo>
                  <a:lnTo>
                    <a:pt x="602582" y="278519"/>
                  </a:lnTo>
                  <a:lnTo>
                    <a:pt x="0" y="0"/>
                  </a:lnTo>
                  <a:lnTo>
                    <a:pt x="3634755" y="67794"/>
                  </a:lnTo>
                  <a:lnTo>
                    <a:pt x="4002597" y="459972"/>
                  </a:lnTo>
                  <a:close/>
                </a:path>
              </a:pathLst>
            </a:custGeom>
            <a:solidFill>
              <a:srgbClr val="000000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60290" y="3252218"/>
              <a:ext cx="4003040" cy="460375"/>
            </a:xfrm>
            <a:custGeom>
              <a:avLst/>
              <a:gdLst/>
              <a:ahLst/>
              <a:cxnLst/>
              <a:rect l="l" t="t" r="r" b="b"/>
              <a:pathLst>
                <a:path w="4003040" h="460375">
                  <a:moveTo>
                    <a:pt x="602582" y="278519"/>
                  </a:moveTo>
                  <a:lnTo>
                    <a:pt x="4002597" y="459972"/>
                  </a:lnTo>
                  <a:lnTo>
                    <a:pt x="3634755" y="67794"/>
                  </a:lnTo>
                  <a:lnTo>
                    <a:pt x="0" y="0"/>
                  </a:lnTo>
                  <a:lnTo>
                    <a:pt x="602582" y="278519"/>
                  </a:lnTo>
                  <a:close/>
                </a:path>
              </a:pathLst>
            </a:custGeom>
            <a:ln w="9535">
              <a:solidFill>
                <a:srgbClr val="E3BF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04227" y="800366"/>
              <a:ext cx="1140460" cy="2465070"/>
            </a:xfrm>
            <a:custGeom>
              <a:avLst/>
              <a:gdLst/>
              <a:ahLst/>
              <a:cxnLst/>
              <a:rect l="l" t="t" r="r" b="b"/>
              <a:pathLst>
                <a:path w="1140460" h="2465070">
                  <a:moveTo>
                    <a:pt x="0" y="2464533"/>
                  </a:moveTo>
                  <a:lnTo>
                    <a:pt x="231784" y="0"/>
                  </a:lnTo>
                  <a:lnTo>
                    <a:pt x="1140044" y="2459384"/>
                  </a:lnTo>
                  <a:lnTo>
                    <a:pt x="0" y="2464533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36011" y="787112"/>
              <a:ext cx="3496945" cy="2702560"/>
            </a:xfrm>
            <a:custGeom>
              <a:avLst/>
              <a:gdLst/>
              <a:ahLst/>
              <a:cxnLst/>
              <a:rect l="l" t="t" r="r" b="b"/>
              <a:pathLst>
                <a:path w="3496945" h="2702560">
                  <a:moveTo>
                    <a:pt x="384337" y="2702052"/>
                  </a:moveTo>
                  <a:lnTo>
                    <a:pt x="0" y="13253"/>
                  </a:lnTo>
                  <a:lnTo>
                    <a:pt x="2918806" y="0"/>
                  </a:lnTo>
                  <a:lnTo>
                    <a:pt x="3496599" y="2687845"/>
                  </a:lnTo>
                  <a:lnTo>
                    <a:pt x="384337" y="2702052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6450" y="2891524"/>
              <a:ext cx="2126615" cy="89535"/>
            </a:xfrm>
            <a:custGeom>
              <a:avLst/>
              <a:gdLst/>
              <a:ahLst/>
              <a:cxnLst/>
              <a:rect l="l" t="t" r="r" b="b"/>
              <a:pathLst>
                <a:path w="2126615" h="89535">
                  <a:moveTo>
                    <a:pt x="2126365" y="0"/>
                  </a:moveTo>
                  <a:lnTo>
                    <a:pt x="0" y="88969"/>
                  </a:lnTo>
                </a:path>
              </a:pathLst>
            </a:custGeom>
            <a:ln w="19049">
              <a:solidFill>
                <a:srgbClr val="4B45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 rot="21360000">
            <a:off x="1893669" y="1257368"/>
            <a:ext cx="2290129" cy="152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0"/>
              </a:lnSpc>
            </a:pPr>
            <a:r>
              <a:rPr sz="12000" dirty="0">
                <a:solidFill>
                  <a:srgbClr val="4B453F"/>
                </a:solidFill>
                <a:latin typeface="Arial MT"/>
                <a:cs typeface="Arial MT"/>
              </a:rPr>
              <a:t>04</a:t>
            </a:r>
            <a:endParaRPr sz="1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732</Words>
  <Application>Microsoft Office PowerPoint</Application>
  <PresentationFormat>Custom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 MT</vt:lpstr>
      <vt:lpstr>Calibri</vt:lpstr>
      <vt:lpstr>Cambria</vt:lpstr>
      <vt:lpstr>Lucida Sans Unicode</vt:lpstr>
      <vt:lpstr>Roboto</vt:lpstr>
      <vt:lpstr>Tahoma</vt:lpstr>
      <vt:lpstr>Trebuchet MS</vt:lpstr>
      <vt:lpstr>Office Theme</vt:lpstr>
      <vt:lpstr>ECHOS OF CRIME </vt:lpstr>
      <vt:lpstr>Table of contents</vt:lpstr>
      <vt:lpstr>PowerPoint Presentation</vt:lpstr>
      <vt:lpstr>Crime</vt:lpstr>
      <vt:lpstr>Architecture</vt:lpstr>
      <vt:lpstr>Goals and Objectives</vt:lpstr>
      <vt:lpstr>Problem Statement</vt:lpstr>
      <vt:lpstr>Datasets Acknowledgements</vt:lpstr>
      <vt:lpstr>Methodology</vt:lpstr>
      <vt:lpstr>PowerPoint Presentation</vt:lpstr>
      <vt:lpstr>Crime Analysis</vt:lpstr>
      <vt:lpstr>Results</vt:lpstr>
      <vt:lpstr>Cases reported by Year</vt:lpstr>
      <vt:lpstr>Rape Victims classified by Age</vt:lpstr>
      <vt:lpstr>PowerPoint Presentation</vt:lpstr>
      <vt:lpstr>Outcomes</vt:lpstr>
      <vt:lpstr>Furture work</vt:lpstr>
      <vt:lpstr>Case Solved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ECHOS OF CRIME</dc:title>
  <dc:creator>jaideep</dc:creator>
  <cp:keywords>DAGDVqOgdmo,BAFgRmGyzU0</cp:keywords>
  <cp:lastModifiedBy>kartik reddy</cp:lastModifiedBy>
  <cp:revision>1</cp:revision>
  <dcterms:created xsi:type="dcterms:W3CDTF">2024-04-25T17:46:25Z</dcterms:created>
  <dcterms:modified xsi:type="dcterms:W3CDTF">2024-04-25T17:49:01Z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Canva</vt:lpwstr>
  </property>
  <property fmtid="{D5CDD505-2E9C-101B-9397-08002B2CF9AE}" pid="4" name="LastSaved">
    <vt:filetime>2024-04-25T00:00:00Z</vt:filetime>
  </property>
</Properties>
</file>